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8" r:id="rId2"/>
  </p:sldMasterIdLst>
  <p:notesMasterIdLst>
    <p:notesMasterId r:id="rId23"/>
  </p:notesMasterIdLst>
  <p:handoutMasterIdLst>
    <p:handoutMasterId r:id="rId24"/>
  </p:handoutMasterIdLst>
  <p:sldIdLst>
    <p:sldId id="322" r:id="rId3"/>
    <p:sldId id="323" r:id="rId4"/>
    <p:sldId id="324" r:id="rId5"/>
    <p:sldId id="262" r:id="rId6"/>
    <p:sldId id="326" r:id="rId7"/>
    <p:sldId id="327" r:id="rId8"/>
    <p:sldId id="328" r:id="rId9"/>
    <p:sldId id="259" r:id="rId10"/>
    <p:sldId id="329" r:id="rId11"/>
    <p:sldId id="321" r:id="rId12"/>
    <p:sldId id="296" r:id="rId13"/>
    <p:sldId id="265" r:id="rId14"/>
    <p:sldId id="333" r:id="rId15"/>
    <p:sldId id="268" r:id="rId16"/>
    <p:sldId id="330" r:id="rId17"/>
    <p:sldId id="335" r:id="rId18"/>
    <p:sldId id="331" r:id="rId19"/>
    <p:sldId id="332" r:id="rId20"/>
    <p:sldId id="334" r:id="rId21"/>
    <p:sldId id="297" r:id="rId22"/>
  </p:sldIdLst>
  <p:sldSz cx="12192000" cy="6858000"/>
  <p:notesSz cx="6858000" cy="9144000"/>
  <p:embeddedFontLst>
    <p:embeddedFont>
      <p:font typeface="굴림체" panose="020B0604020202020204" charset="-127"/>
      <p:regular r:id="rId25"/>
    </p:embeddedFont>
    <p:embeddedFont>
      <p:font typeface="Calibri Light" panose="020F0302020204030204" pitchFamily="34" charset="0"/>
      <p:regular r:id="rId26"/>
      <p:italic r:id="rId27"/>
    </p:embeddedFont>
    <p:embeddedFont>
      <p:font typeface="맑은 고딕" panose="020B0503020000020004" pitchFamily="34" charset="-127"/>
      <p:regular r:id="rId28"/>
      <p:bold r:id="rId29"/>
    </p:embeddedFont>
    <p:embeddedFont>
      <p:font typeface="Agency FB" panose="020B0503020202020204" pitchFamily="34" charset="0"/>
      <p:regular r:id="rId30"/>
      <p:bold r:id="rId31"/>
    </p:embeddedFont>
    <p:embeddedFont>
      <p:font typeface="Grandview" panose="020B0604020202020204" charset="0"/>
      <p:regular r:id="rId32"/>
      <p:bold r:id="rId33"/>
      <p:italic r:id="rId34"/>
      <p:boldItalic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Grandview Display" panose="020B0604020202020204" charset="0"/>
      <p:regular r:id="rId40"/>
      <p:italic r:id="rId41"/>
    </p:embeddedFont>
  </p:embeddedFontLst>
  <p:defaultTextStyle>
    <a:defPPr>
      <a:defRPr lang="ko-KR"/>
    </a:defPPr>
    <a:lvl1pPr marL="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4" pos="384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400"/>
    <a:srgbClr val="00E4FF"/>
    <a:srgbClr val="080C29"/>
    <a:srgbClr val="FF4F18"/>
    <a:srgbClr val="263399"/>
    <a:srgbClr val="4592C8"/>
    <a:srgbClr val="3C5B1B"/>
    <a:srgbClr val="A5CF00"/>
    <a:srgbClr val="548A00"/>
    <a:srgbClr val="00AC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43" autoAdjust="0"/>
    <p:restoredTop sz="89239" autoAdjust="0"/>
  </p:normalViewPr>
  <p:slideViewPr>
    <p:cSldViewPr>
      <p:cViewPr varScale="1">
        <p:scale>
          <a:sx n="68" d="100"/>
          <a:sy n="68" d="100"/>
        </p:scale>
        <p:origin x="1020" y="54"/>
      </p:cViewPr>
      <p:guideLst>
        <p:guide orient="horz" pos="2160"/>
        <p:guide pos="2880"/>
        <p:guide pos="384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55" d="100"/>
          <a:sy n="55" d="100"/>
        </p:scale>
        <p:origin x="2880" y="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font" Target="fonts/font10.fntdata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5.fntdata"/><Relationship Id="rId41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7.fntdata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svg"/><Relationship Id="rId1" Type="http://schemas.openxmlformats.org/officeDocument/2006/relationships/image" Target="../media/image10.png"/><Relationship Id="rId6" Type="http://schemas.openxmlformats.org/officeDocument/2006/relationships/image" Target="../media/image17.svg"/><Relationship Id="rId5" Type="http://schemas.openxmlformats.org/officeDocument/2006/relationships/image" Target="../media/image12.png"/><Relationship Id="rId4" Type="http://schemas.openxmlformats.org/officeDocument/2006/relationships/image" Target="../media/image1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svg"/><Relationship Id="rId1" Type="http://schemas.openxmlformats.org/officeDocument/2006/relationships/image" Target="../media/image10.png"/><Relationship Id="rId6" Type="http://schemas.openxmlformats.org/officeDocument/2006/relationships/image" Target="../media/image17.svg"/><Relationship Id="rId5" Type="http://schemas.openxmlformats.org/officeDocument/2006/relationships/image" Target="../media/image12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CF4DE1-6F7D-4D68-9157-35319066A7D4}" type="doc">
      <dgm:prSet loTypeId="urn:microsoft.com/office/officeart/2005/8/layout/venn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6AF2E3A-1D00-41B2-ADF7-B5F966B1455E}">
      <dgm:prSet phldrT="[Text]" custT="1"/>
      <dgm:spPr>
        <a:solidFill>
          <a:srgbClr val="FFC000"/>
        </a:solidFill>
      </dgm:spPr>
      <dgm:t>
        <a:bodyPr/>
        <a:lstStyle/>
        <a:p>
          <a:r>
            <a:rPr lang="en-US" sz="2800" b="1" dirty="0">
              <a:solidFill>
                <a:schemeClr val="tx1"/>
              </a:solidFill>
            </a:rPr>
            <a:t>Developers</a:t>
          </a:r>
          <a:endParaRPr lang="en-US" sz="1500" b="1" dirty="0">
            <a:solidFill>
              <a:schemeClr val="tx1"/>
            </a:solidFill>
          </a:endParaRPr>
        </a:p>
      </dgm:t>
    </dgm:pt>
    <dgm:pt modelId="{AF86D396-82A6-4ACA-84EA-C3CBA433AF4D}" type="parTrans" cxnId="{C339838E-37ED-4BCA-9D7A-228E62696137}">
      <dgm:prSet/>
      <dgm:spPr/>
      <dgm:t>
        <a:bodyPr/>
        <a:lstStyle/>
        <a:p>
          <a:endParaRPr lang="en-US"/>
        </a:p>
      </dgm:t>
    </dgm:pt>
    <dgm:pt modelId="{087CC4D1-3DD3-4C09-AD13-7AB54E1E4A2B}" type="sibTrans" cxnId="{C339838E-37ED-4BCA-9D7A-228E62696137}">
      <dgm:prSet/>
      <dgm:spPr/>
      <dgm:t>
        <a:bodyPr/>
        <a:lstStyle/>
        <a:p>
          <a:endParaRPr lang="en-US"/>
        </a:p>
      </dgm:t>
    </dgm:pt>
    <dgm:pt modelId="{D55CAE06-63C2-4890-AB4A-2C5176A6E8D2}">
      <dgm:prSet phldrT="[Text]" custT="1"/>
      <dgm:spPr>
        <a:solidFill>
          <a:srgbClr val="FFFF00"/>
        </a:solidFill>
      </dgm:spPr>
      <dgm:t>
        <a:bodyPr/>
        <a:lstStyle/>
        <a:p>
          <a:r>
            <a:rPr lang="en-US" sz="2400" b="1" dirty="0">
              <a:solidFill>
                <a:schemeClr val="tx1"/>
              </a:solidFill>
            </a:rPr>
            <a:t>Support Team</a:t>
          </a:r>
        </a:p>
      </dgm:t>
    </dgm:pt>
    <dgm:pt modelId="{D56ED93B-B0EF-4178-B14A-73EAAC5A980E}" type="parTrans" cxnId="{1095CE26-A67E-442E-BCD3-6A6A31142AF1}">
      <dgm:prSet/>
      <dgm:spPr/>
      <dgm:t>
        <a:bodyPr/>
        <a:lstStyle/>
        <a:p>
          <a:endParaRPr lang="en-US"/>
        </a:p>
      </dgm:t>
    </dgm:pt>
    <dgm:pt modelId="{7F909680-2789-450B-A69D-2508854A22C6}" type="sibTrans" cxnId="{1095CE26-A67E-442E-BCD3-6A6A31142AF1}">
      <dgm:prSet/>
      <dgm:spPr/>
      <dgm:t>
        <a:bodyPr/>
        <a:lstStyle/>
        <a:p>
          <a:endParaRPr lang="en-US"/>
        </a:p>
      </dgm:t>
    </dgm:pt>
    <dgm:pt modelId="{C483A5B3-619F-49E4-9250-CDE548B924CF}">
      <dgm:prSet phldrT="[Text]" custT="1"/>
      <dgm:spPr>
        <a:solidFill>
          <a:srgbClr val="92D050"/>
        </a:solidFill>
      </dgm:spPr>
      <dgm:t>
        <a:bodyPr/>
        <a:lstStyle/>
        <a:p>
          <a:r>
            <a:rPr lang="en-US" sz="2800" b="1" dirty="0">
              <a:solidFill>
                <a:schemeClr val="tx1"/>
              </a:solidFill>
            </a:rPr>
            <a:t>Testing Team</a:t>
          </a:r>
        </a:p>
      </dgm:t>
    </dgm:pt>
    <dgm:pt modelId="{C9935AAD-6D55-4B76-A65E-3F2577A5A8EF}" type="parTrans" cxnId="{E4B0BBC2-9970-4EE4-A355-F253221E7EB0}">
      <dgm:prSet/>
      <dgm:spPr/>
      <dgm:t>
        <a:bodyPr/>
        <a:lstStyle/>
        <a:p>
          <a:endParaRPr lang="en-US"/>
        </a:p>
      </dgm:t>
    </dgm:pt>
    <dgm:pt modelId="{D267864B-B28E-406A-9720-048AC42F2CF9}" type="sibTrans" cxnId="{E4B0BBC2-9970-4EE4-A355-F253221E7EB0}">
      <dgm:prSet/>
      <dgm:spPr/>
      <dgm:t>
        <a:bodyPr/>
        <a:lstStyle/>
        <a:p>
          <a:endParaRPr lang="en-US"/>
        </a:p>
      </dgm:t>
    </dgm:pt>
    <dgm:pt modelId="{9B80E28A-EA29-43D4-857E-39F2198C546A}">
      <dgm:prSet phldrT="[Text]" custT="1"/>
      <dgm:spPr>
        <a:solidFill>
          <a:srgbClr val="00B050"/>
        </a:solidFill>
      </dgm:spPr>
      <dgm:t>
        <a:bodyPr/>
        <a:lstStyle/>
        <a:p>
          <a:r>
            <a:rPr lang="en-US" sz="2800" b="1" dirty="0">
              <a:solidFill>
                <a:schemeClr val="tx1"/>
              </a:solidFill>
            </a:rPr>
            <a:t>Client</a:t>
          </a:r>
          <a:endParaRPr lang="en-US" sz="1500" b="1" dirty="0">
            <a:solidFill>
              <a:schemeClr val="tx1"/>
            </a:solidFill>
          </a:endParaRPr>
        </a:p>
      </dgm:t>
    </dgm:pt>
    <dgm:pt modelId="{D73A8EDB-463F-4A15-98F8-EB594B6E4ACF}" type="parTrans" cxnId="{33D4CD24-484C-45A3-8269-E16A36FB56C7}">
      <dgm:prSet/>
      <dgm:spPr/>
      <dgm:t>
        <a:bodyPr/>
        <a:lstStyle/>
        <a:p>
          <a:endParaRPr lang="en-US"/>
        </a:p>
      </dgm:t>
    </dgm:pt>
    <dgm:pt modelId="{D8EB3E2D-D0B1-4B5C-A33A-DA51CF599E62}" type="sibTrans" cxnId="{33D4CD24-484C-45A3-8269-E16A36FB56C7}">
      <dgm:prSet/>
      <dgm:spPr/>
      <dgm:t>
        <a:bodyPr/>
        <a:lstStyle/>
        <a:p>
          <a:endParaRPr lang="en-US"/>
        </a:p>
      </dgm:t>
    </dgm:pt>
    <dgm:pt modelId="{4991F0AE-98E7-43A2-8F74-45DF811D5956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2400" b="1" dirty="0">
              <a:solidFill>
                <a:schemeClr val="tx1"/>
              </a:solidFill>
            </a:rPr>
            <a:t>Project Manager</a:t>
          </a:r>
        </a:p>
      </dgm:t>
    </dgm:pt>
    <dgm:pt modelId="{9D48542B-F7C7-466D-B4C2-D8592F88C00D}" type="parTrans" cxnId="{C453DA61-0D26-486E-9190-1F41C9A5E1AE}">
      <dgm:prSet/>
      <dgm:spPr/>
      <dgm:t>
        <a:bodyPr/>
        <a:lstStyle/>
        <a:p>
          <a:endParaRPr lang="en-US"/>
        </a:p>
      </dgm:t>
    </dgm:pt>
    <dgm:pt modelId="{2F05D6D3-4567-4546-8EE6-182BF1A0809A}" type="sibTrans" cxnId="{C453DA61-0D26-486E-9190-1F41C9A5E1AE}">
      <dgm:prSet/>
      <dgm:spPr/>
      <dgm:t>
        <a:bodyPr/>
        <a:lstStyle/>
        <a:p>
          <a:endParaRPr lang="en-US"/>
        </a:p>
      </dgm:t>
    </dgm:pt>
    <dgm:pt modelId="{3589D2B2-4E00-4D96-AE80-5D4300CBBF40}">
      <dgm:prSet phldrT="[Text]" custT="1"/>
      <dgm:spPr>
        <a:solidFill>
          <a:srgbClr val="0070C0"/>
        </a:solidFill>
      </dgm:spPr>
      <dgm:t>
        <a:bodyPr/>
        <a:lstStyle/>
        <a:p>
          <a:r>
            <a:rPr lang="en-US" sz="1800" b="1" dirty="0"/>
            <a:t>Restaurant Owner</a:t>
          </a:r>
        </a:p>
      </dgm:t>
    </dgm:pt>
    <dgm:pt modelId="{9D796C99-5F8E-4595-A874-5A07CA9E699D}" type="parTrans" cxnId="{BEC60026-E438-425D-9499-CCC797C4D8DD}">
      <dgm:prSet/>
      <dgm:spPr/>
      <dgm:t>
        <a:bodyPr/>
        <a:lstStyle/>
        <a:p>
          <a:endParaRPr lang="en-US"/>
        </a:p>
      </dgm:t>
    </dgm:pt>
    <dgm:pt modelId="{CB553C4F-2CB2-477E-BBA9-B41890C7FD9F}" type="sibTrans" cxnId="{BEC60026-E438-425D-9499-CCC797C4D8DD}">
      <dgm:prSet/>
      <dgm:spPr/>
      <dgm:t>
        <a:bodyPr/>
        <a:lstStyle/>
        <a:p>
          <a:endParaRPr lang="en-US"/>
        </a:p>
      </dgm:t>
    </dgm:pt>
    <dgm:pt modelId="{D25C3F0C-454B-4A9E-8FBF-01B48B1B5A58}" type="pres">
      <dgm:prSet presAssocID="{BACF4DE1-6F7D-4D68-9157-35319066A7D4}" presName="Name0" presStyleCnt="0">
        <dgm:presLayoutVars>
          <dgm:chMax val="7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9388339-EF5D-468F-8640-D6AE8797687E}" type="pres">
      <dgm:prSet presAssocID="{BACF4DE1-6F7D-4D68-9157-35319066A7D4}" presName="comp1" presStyleCnt="0"/>
      <dgm:spPr/>
    </dgm:pt>
    <dgm:pt modelId="{28FB5094-6F4E-4352-B11A-9187E5A410AB}" type="pres">
      <dgm:prSet presAssocID="{BACF4DE1-6F7D-4D68-9157-35319066A7D4}" presName="circle1" presStyleLbl="node1" presStyleIdx="0" presStyleCnt="6" custLinFactNeighborY="-1657"/>
      <dgm:spPr/>
      <dgm:t>
        <a:bodyPr/>
        <a:lstStyle/>
        <a:p>
          <a:endParaRPr lang="en-US"/>
        </a:p>
      </dgm:t>
    </dgm:pt>
    <dgm:pt modelId="{D0B57011-27A9-4728-A49C-339B5B81E5E7}" type="pres">
      <dgm:prSet presAssocID="{BACF4DE1-6F7D-4D68-9157-35319066A7D4}" presName="c1text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09C9047-9E26-482B-8E47-85E44668F7D0}" type="pres">
      <dgm:prSet presAssocID="{BACF4DE1-6F7D-4D68-9157-35319066A7D4}" presName="comp2" presStyleCnt="0"/>
      <dgm:spPr/>
    </dgm:pt>
    <dgm:pt modelId="{45816996-8255-46E7-A511-3B8B63B978DC}" type="pres">
      <dgm:prSet presAssocID="{BACF4DE1-6F7D-4D68-9157-35319066A7D4}" presName="circle2" presStyleLbl="node1" presStyleIdx="1" presStyleCnt="6"/>
      <dgm:spPr/>
      <dgm:t>
        <a:bodyPr/>
        <a:lstStyle/>
        <a:p>
          <a:endParaRPr lang="en-US"/>
        </a:p>
      </dgm:t>
    </dgm:pt>
    <dgm:pt modelId="{F49F46F6-AAF2-4834-8D8E-769476D17016}" type="pres">
      <dgm:prSet presAssocID="{BACF4DE1-6F7D-4D68-9157-35319066A7D4}" presName="c2text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BF9C08-53A2-4984-8081-8E957F3EC5B8}" type="pres">
      <dgm:prSet presAssocID="{BACF4DE1-6F7D-4D68-9157-35319066A7D4}" presName="comp3" presStyleCnt="0"/>
      <dgm:spPr/>
    </dgm:pt>
    <dgm:pt modelId="{8E24031B-2B78-4366-A1A6-A962191193A9}" type="pres">
      <dgm:prSet presAssocID="{BACF4DE1-6F7D-4D68-9157-35319066A7D4}" presName="circle3" presStyleLbl="node1" presStyleIdx="2" presStyleCnt="6"/>
      <dgm:spPr/>
      <dgm:t>
        <a:bodyPr/>
        <a:lstStyle/>
        <a:p>
          <a:endParaRPr lang="en-US"/>
        </a:p>
      </dgm:t>
    </dgm:pt>
    <dgm:pt modelId="{3E6C37C6-71EE-4EE8-8C61-E4B45A2942FC}" type="pres">
      <dgm:prSet presAssocID="{BACF4DE1-6F7D-4D68-9157-35319066A7D4}" presName="c3text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6B94B8C-7E34-464C-BFA1-254118009FE3}" type="pres">
      <dgm:prSet presAssocID="{BACF4DE1-6F7D-4D68-9157-35319066A7D4}" presName="comp4" presStyleCnt="0"/>
      <dgm:spPr/>
    </dgm:pt>
    <dgm:pt modelId="{00BE30F1-F538-404C-8050-10C59A8F4B4F}" type="pres">
      <dgm:prSet presAssocID="{BACF4DE1-6F7D-4D68-9157-35319066A7D4}" presName="circle4" presStyleLbl="node1" presStyleIdx="3" presStyleCnt="6"/>
      <dgm:spPr/>
      <dgm:t>
        <a:bodyPr/>
        <a:lstStyle/>
        <a:p>
          <a:endParaRPr lang="en-US"/>
        </a:p>
      </dgm:t>
    </dgm:pt>
    <dgm:pt modelId="{C8DC549D-E002-42A7-96DB-69BC89BB61E5}" type="pres">
      <dgm:prSet presAssocID="{BACF4DE1-6F7D-4D68-9157-35319066A7D4}" presName="c4text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B27EA9-5DF2-44F2-9CBD-1895C219FB03}" type="pres">
      <dgm:prSet presAssocID="{BACF4DE1-6F7D-4D68-9157-35319066A7D4}" presName="comp5" presStyleCnt="0"/>
      <dgm:spPr/>
    </dgm:pt>
    <dgm:pt modelId="{DDC77E09-E159-4C7D-9F49-21B2F3CB4A98}" type="pres">
      <dgm:prSet presAssocID="{BACF4DE1-6F7D-4D68-9157-35319066A7D4}" presName="circle5" presStyleLbl="node1" presStyleIdx="4" presStyleCnt="6"/>
      <dgm:spPr/>
      <dgm:t>
        <a:bodyPr/>
        <a:lstStyle/>
        <a:p>
          <a:endParaRPr lang="en-US"/>
        </a:p>
      </dgm:t>
    </dgm:pt>
    <dgm:pt modelId="{87B2DD70-E036-4F34-A04B-EFC55A6E6609}" type="pres">
      <dgm:prSet presAssocID="{BACF4DE1-6F7D-4D68-9157-35319066A7D4}" presName="c5text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139BAF8-72D5-443B-A57F-D15A8903F459}" type="pres">
      <dgm:prSet presAssocID="{BACF4DE1-6F7D-4D68-9157-35319066A7D4}" presName="comp6" presStyleCnt="0"/>
      <dgm:spPr/>
    </dgm:pt>
    <dgm:pt modelId="{5B1270EB-75EC-47DE-9260-609311333BD1}" type="pres">
      <dgm:prSet presAssocID="{BACF4DE1-6F7D-4D68-9157-35319066A7D4}" presName="circle6" presStyleLbl="node1" presStyleIdx="5" presStyleCnt="6" custScaleX="136615"/>
      <dgm:spPr/>
      <dgm:t>
        <a:bodyPr/>
        <a:lstStyle/>
        <a:p>
          <a:endParaRPr lang="en-US"/>
        </a:p>
      </dgm:t>
    </dgm:pt>
    <dgm:pt modelId="{146B26D1-53E8-40BE-988A-D872C1CC2329}" type="pres">
      <dgm:prSet presAssocID="{BACF4DE1-6F7D-4D68-9157-35319066A7D4}" presName="c6text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095CE26-A67E-442E-BCD3-6A6A31142AF1}" srcId="{BACF4DE1-6F7D-4D68-9157-35319066A7D4}" destId="{D55CAE06-63C2-4890-AB4A-2C5176A6E8D2}" srcOrd="1" destOrd="0" parTransId="{D56ED93B-B0EF-4178-B14A-73EAAC5A980E}" sibTransId="{7F909680-2789-450B-A69D-2508854A22C6}"/>
    <dgm:cxn modelId="{C453DA61-0D26-486E-9190-1F41C9A5E1AE}" srcId="{BACF4DE1-6F7D-4D68-9157-35319066A7D4}" destId="{4991F0AE-98E7-43A2-8F74-45DF811D5956}" srcOrd="4" destOrd="0" parTransId="{9D48542B-F7C7-466D-B4C2-D8592F88C00D}" sibTransId="{2F05D6D3-4567-4546-8EE6-182BF1A0809A}"/>
    <dgm:cxn modelId="{C339838E-37ED-4BCA-9D7A-228E62696137}" srcId="{BACF4DE1-6F7D-4D68-9157-35319066A7D4}" destId="{06AF2E3A-1D00-41B2-ADF7-B5F966B1455E}" srcOrd="0" destOrd="0" parTransId="{AF86D396-82A6-4ACA-84EA-C3CBA433AF4D}" sibTransId="{087CC4D1-3DD3-4C09-AD13-7AB54E1E4A2B}"/>
    <dgm:cxn modelId="{E4B0BBC2-9970-4EE4-A355-F253221E7EB0}" srcId="{BACF4DE1-6F7D-4D68-9157-35319066A7D4}" destId="{C483A5B3-619F-49E4-9250-CDE548B924CF}" srcOrd="2" destOrd="0" parTransId="{C9935AAD-6D55-4B76-A65E-3F2577A5A8EF}" sibTransId="{D267864B-B28E-406A-9720-048AC42F2CF9}"/>
    <dgm:cxn modelId="{17D5EB2C-F10E-498D-9A47-43D075BF7B42}" type="presOf" srcId="{C483A5B3-619F-49E4-9250-CDE548B924CF}" destId="{3E6C37C6-71EE-4EE8-8C61-E4B45A2942FC}" srcOrd="1" destOrd="0" presId="urn:microsoft.com/office/officeart/2005/8/layout/venn2"/>
    <dgm:cxn modelId="{785F2305-9C6C-41AF-8814-B47AEDE3E624}" type="presOf" srcId="{06AF2E3A-1D00-41B2-ADF7-B5F966B1455E}" destId="{28FB5094-6F4E-4352-B11A-9187E5A410AB}" srcOrd="0" destOrd="0" presId="urn:microsoft.com/office/officeart/2005/8/layout/venn2"/>
    <dgm:cxn modelId="{C92F5C06-E131-41AB-853D-5555BA83337B}" type="presOf" srcId="{D55CAE06-63C2-4890-AB4A-2C5176A6E8D2}" destId="{45816996-8255-46E7-A511-3B8B63B978DC}" srcOrd="0" destOrd="0" presId="urn:microsoft.com/office/officeart/2005/8/layout/venn2"/>
    <dgm:cxn modelId="{1EB60993-35D4-442C-BC35-79C361F0188C}" type="presOf" srcId="{BACF4DE1-6F7D-4D68-9157-35319066A7D4}" destId="{D25C3F0C-454B-4A9E-8FBF-01B48B1B5A58}" srcOrd="0" destOrd="0" presId="urn:microsoft.com/office/officeart/2005/8/layout/venn2"/>
    <dgm:cxn modelId="{C0F713FF-BE6D-42B8-A18C-BFA4A0D7339D}" type="presOf" srcId="{D55CAE06-63C2-4890-AB4A-2C5176A6E8D2}" destId="{F49F46F6-AAF2-4834-8D8E-769476D17016}" srcOrd="1" destOrd="0" presId="urn:microsoft.com/office/officeart/2005/8/layout/venn2"/>
    <dgm:cxn modelId="{33D4CD24-484C-45A3-8269-E16A36FB56C7}" srcId="{BACF4DE1-6F7D-4D68-9157-35319066A7D4}" destId="{9B80E28A-EA29-43D4-857E-39F2198C546A}" srcOrd="3" destOrd="0" parTransId="{D73A8EDB-463F-4A15-98F8-EB594B6E4ACF}" sibTransId="{D8EB3E2D-D0B1-4B5C-A33A-DA51CF599E62}"/>
    <dgm:cxn modelId="{0CD933DF-EEDE-467E-9156-FF67596F0D71}" type="presOf" srcId="{3589D2B2-4E00-4D96-AE80-5D4300CBBF40}" destId="{5B1270EB-75EC-47DE-9260-609311333BD1}" srcOrd="0" destOrd="0" presId="urn:microsoft.com/office/officeart/2005/8/layout/venn2"/>
    <dgm:cxn modelId="{290A74B1-E1A3-4FDA-80C2-601D3E5B59F7}" type="presOf" srcId="{9B80E28A-EA29-43D4-857E-39F2198C546A}" destId="{00BE30F1-F538-404C-8050-10C59A8F4B4F}" srcOrd="0" destOrd="0" presId="urn:microsoft.com/office/officeart/2005/8/layout/venn2"/>
    <dgm:cxn modelId="{BEC60026-E438-425D-9499-CCC797C4D8DD}" srcId="{BACF4DE1-6F7D-4D68-9157-35319066A7D4}" destId="{3589D2B2-4E00-4D96-AE80-5D4300CBBF40}" srcOrd="5" destOrd="0" parTransId="{9D796C99-5F8E-4595-A874-5A07CA9E699D}" sibTransId="{CB553C4F-2CB2-477E-BBA9-B41890C7FD9F}"/>
    <dgm:cxn modelId="{F2BF4AE5-49E8-415A-BDA5-C58954B25E4F}" type="presOf" srcId="{4991F0AE-98E7-43A2-8F74-45DF811D5956}" destId="{DDC77E09-E159-4C7D-9F49-21B2F3CB4A98}" srcOrd="0" destOrd="0" presId="urn:microsoft.com/office/officeart/2005/8/layout/venn2"/>
    <dgm:cxn modelId="{359E9D13-4F2B-4828-B4B2-F8DA867097FC}" type="presOf" srcId="{9B80E28A-EA29-43D4-857E-39F2198C546A}" destId="{C8DC549D-E002-42A7-96DB-69BC89BB61E5}" srcOrd="1" destOrd="0" presId="urn:microsoft.com/office/officeart/2005/8/layout/venn2"/>
    <dgm:cxn modelId="{442EE346-B910-439C-9B25-244E4B363CD9}" type="presOf" srcId="{3589D2B2-4E00-4D96-AE80-5D4300CBBF40}" destId="{146B26D1-53E8-40BE-988A-D872C1CC2329}" srcOrd="1" destOrd="0" presId="urn:microsoft.com/office/officeart/2005/8/layout/venn2"/>
    <dgm:cxn modelId="{FFBB33A7-D0AE-4A51-BB91-37276E8DE131}" type="presOf" srcId="{C483A5B3-619F-49E4-9250-CDE548B924CF}" destId="{8E24031B-2B78-4366-A1A6-A962191193A9}" srcOrd="0" destOrd="0" presId="urn:microsoft.com/office/officeart/2005/8/layout/venn2"/>
    <dgm:cxn modelId="{0BE04C48-4F03-4552-8912-ECDFAF87B1E9}" type="presOf" srcId="{4991F0AE-98E7-43A2-8F74-45DF811D5956}" destId="{87B2DD70-E036-4F34-A04B-EFC55A6E6609}" srcOrd="1" destOrd="0" presId="urn:microsoft.com/office/officeart/2005/8/layout/venn2"/>
    <dgm:cxn modelId="{35283C01-A04B-4DA7-B88C-8F79E6AC630C}" type="presOf" srcId="{06AF2E3A-1D00-41B2-ADF7-B5F966B1455E}" destId="{D0B57011-27A9-4728-A49C-339B5B81E5E7}" srcOrd="1" destOrd="0" presId="urn:microsoft.com/office/officeart/2005/8/layout/venn2"/>
    <dgm:cxn modelId="{EB67BF41-BE79-42D6-8C2F-00BC5D76C632}" type="presParOf" srcId="{D25C3F0C-454B-4A9E-8FBF-01B48B1B5A58}" destId="{79388339-EF5D-468F-8640-D6AE8797687E}" srcOrd="0" destOrd="0" presId="urn:microsoft.com/office/officeart/2005/8/layout/venn2"/>
    <dgm:cxn modelId="{DB91D3BB-21D7-40CC-8EAF-5A76E259D3EE}" type="presParOf" srcId="{79388339-EF5D-468F-8640-D6AE8797687E}" destId="{28FB5094-6F4E-4352-B11A-9187E5A410AB}" srcOrd="0" destOrd="0" presId="urn:microsoft.com/office/officeart/2005/8/layout/venn2"/>
    <dgm:cxn modelId="{A0C861C4-7A03-4A01-A148-285EF9097BED}" type="presParOf" srcId="{79388339-EF5D-468F-8640-D6AE8797687E}" destId="{D0B57011-27A9-4728-A49C-339B5B81E5E7}" srcOrd="1" destOrd="0" presId="urn:microsoft.com/office/officeart/2005/8/layout/venn2"/>
    <dgm:cxn modelId="{6D833FF4-2199-4AE0-9ACD-112B66EF0836}" type="presParOf" srcId="{D25C3F0C-454B-4A9E-8FBF-01B48B1B5A58}" destId="{309C9047-9E26-482B-8E47-85E44668F7D0}" srcOrd="1" destOrd="0" presId="urn:microsoft.com/office/officeart/2005/8/layout/venn2"/>
    <dgm:cxn modelId="{1EEB0AA2-5A8B-447B-835C-858ECE4FE3FA}" type="presParOf" srcId="{309C9047-9E26-482B-8E47-85E44668F7D0}" destId="{45816996-8255-46E7-A511-3B8B63B978DC}" srcOrd="0" destOrd="0" presId="urn:microsoft.com/office/officeart/2005/8/layout/venn2"/>
    <dgm:cxn modelId="{DF399166-1968-4C54-814D-75F3CA9B9B18}" type="presParOf" srcId="{309C9047-9E26-482B-8E47-85E44668F7D0}" destId="{F49F46F6-AAF2-4834-8D8E-769476D17016}" srcOrd="1" destOrd="0" presId="urn:microsoft.com/office/officeart/2005/8/layout/venn2"/>
    <dgm:cxn modelId="{D2DE3EDA-4CB0-4CE4-97F5-9AD69678E129}" type="presParOf" srcId="{D25C3F0C-454B-4A9E-8FBF-01B48B1B5A58}" destId="{DABF9C08-53A2-4984-8081-8E957F3EC5B8}" srcOrd="2" destOrd="0" presId="urn:microsoft.com/office/officeart/2005/8/layout/venn2"/>
    <dgm:cxn modelId="{3DA20ABB-3CBB-45BE-8AC3-CD029BA65123}" type="presParOf" srcId="{DABF9C08-53A2-4984-8081-8E957F3EC5B8}" destId="{8E24031B-2B78-4366-A1A6-A962191193A9}" srcOrd="0" destOrd="0" presId="urn:microsoft.com/office/officeart/2005/8/layout/venn2"/>
    <dgm:cxn modelId="{B97D6975-DB87-4C19-A314-70E9C699A81B}" type="presParOf" srcId="{DABF9C08-53A2-4984-8081-8E957F3EC5B8}" destId="{3E6C37C6-71EE-4EE8-8C61-E4B45A2942FC}" srcOrd="1" destOrd="0" presId="urn:microsoft.com/office/officeart/2005/8/layout/venn2"/>
    <dgm:cxn modelId="{A806FBE8-2540-4BE7-A2BC-E7DC55031977}" type="presParOf" srcId="{D25C3F0C-454B-4A9E-8FBF-01B48B1B5A58}" destId="{06B94B8C-7E34-464C-BFA1-254118009FE3}" srcOrd="3" destOrd="0" presId="urn:microsoft.com/office/officeart/2005/8/layout/venn2"/>
    <dgm:cxn modelId="{F01E07E2-706D-49CE-937B-462DC66F1313}" type="presParOf" srcId="{06B94B8C-7E34-464C-BFA1-254118009FE3}" destId="{00BE30F1-F538-404C-8050-10C59A8F4B4F}" srcOrd="0" destOrd="0" presId="urn:microsoft.com/office/officeart/2005/8/layout/venn2"/>
    <dgm:cxn modelId="{12F88359-E268-48EF-8154-929F4C6EF850}" type="presParOf" srcId="{06B94B8C-7E34-464C-BFA1-254118009FE3}" destId="{C8DC549D-E002-42A7-96DB-69BC89BB61E5}" srcOrd="1" destOrd="0" presId="urn:microsoft.com/office/officeart/2005/8/layout/venn2"/>
    <dgm:cxn modelId="{13517E40-CE63-4C28-9479-F88148DD3FBC}" type="presParOf" srcId="{D25C3F0C-454B-4A9E-8FBF-01B48B1B5A58}" destId="{26B27EA9-5DF2-44F2-9CBD-1895C219FB03}" srcOrd="4" destOrd="0" presId="urn:microsoft.com/office/officeart/2005/8/layout/venn2"/>
    <dgm:cxn modelId="{397805F5-1620-4903-BD17-13243E927123}" type="presParOf" srcId="{26B27EA9-5DF2-44F2-9CBD-1895C219FB03}" destId="{DDC77E09-E159-4C7D-9F49-21B2F3CB4A98}" srcOrd="0" destOrd="0" presId="urn:microsoft.com/office/officeart/2005/8/layout/venn2"/>
    <dgm:cxn modelId="{D86AA1E2-2E52-4195-8F22-3FF483ECD423}" type="presParOf" srcId="{26B27EA9-5DF2-44F2-9CBD-1895C219FB03}" destId="{87B2DD70-E036-4F34-A04B-EFC55A6E6609}" srcOrd="1" destOrd="0" presId="urn:microsoft.com/office/officeart/2005/8/layout/venn2"/>
    <dgm:cxn modelId="{9ED67353-3A61-4E17-99B1-090761BFFFC8}" type="presParOf" srcId="{D25C3F0C-454B-4A9E-8FBF-01B48B1B5A58}" destId="{5139BAF8-72D5-443B-A57F-D15A8903F459}" srcOrd="5" destOrd="0" presId="urn:microsoft.com/office/officeart/2005/8/layout/venn2"/>
    <dgm:cxn modelId="{3049333A-579A-4549-B066-F6B02BE0F7B7}" type="presParOf" srcId="{5139BAF8-72D5-443B-A57F-D15A8903F459}" destId="{5B1270EB-75EC-47DE-9260-609311333BD1}" srcOrd="0" destOrd="0" presId="urn:microsoft.com/office/officeart/2005/8/layout/venn2"/>
    <dgm:cxn modelId="{A92ECFBB-F610-4331-B1B0-54D843AEC480}" type="presParOf" srcId="{5139BAF8-72D5-443B-A57F-D15A8903F459}" destId="{146B26D1-53E8-40BE-988A-D872C1CC2329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48B9A6A-4857-435A-A043-EB5D5576968B}" type="doc">
      <dgm:prSet loTypeId="urn:microsoft.com/office/officeart/2018/2/layout/IconVerticalSolidList" loCatId="icon" qsTypeId="urn:microsoft.com/office/officeart/2005/8/quickstyle/3d2" qsCatId="3D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00A49CD-57C5-4D68-9E40-D9ACE868E65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Project Charter is giving authority to Akshar Patel as Project Manager, Hari OM Tech Co. as Project Sponsor and Customer.</a:t>
          </a:r>
        </a:p>
      </dgm:t>
    </dgm:pt>
    <dgm:pt modelId="{721F6659-4861-42B0-AC44-015D83A1E219}" type="parTrans" cxnId="{DF4A9CDE-F2F5-4E2C-B239-00E7338B057A}">
      <dgm:prSet/>
      <dgm:spPr/>
      <dgm:t>
        <a:bodyPr/>
        <a:lstStyle/>
        <a:p>
          <a:endParaRPr lang="en-US"/>
        </a:p>
      </dgm:t>
    </dgm:pt>
    <dgm:pt modelId="{D921E8E7-550D-428B-9D0D-56A2A97BCAE0}" type="sibTrans" cxnId="{DF4A9CDE-F2F5-4E2C-B239-00E7338B057A}">
      <dgm:prSet/>
      <dgm:spPr/>
      <dgm:t>
        <a:bodyPr/>
        <a:lstStyle/>
        <a:p>
          <a:endParaRPr lang="en-US"/>
        </a:p>
      </dgm:t>
    </dgm:pt>
    <dgm:pt modelId="{A00D199F-2FA6-4E16-BC94-50F2A283781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It also mentions the stakeholder panel, time, expected cost, risks, and requirements.</a:t>
          </a:r>
        </a:p>
      </dgm:t>
    </dgm:pt>
    <dgm:pt modelId="{E430A7FF-A6C0-4FAD-8131-3B80FEC10B21}" type="parTrans" cxnId="{2654A63F-7D89-4E70-B62D-BAADDD2130DC}">
      <dgm:prSet/>
      <dgm:spPr/>
      <dgm:t>
        <a:bodyPr/>
        <a:lstStyle/>
        <a:p>
          <a:endParaRPr lang="en-US"/>
        </a:p>
      </dgm:t>
    </dgm:pt>
    <dgm:pt modelId="{76A25328-DB9C-4855-8729-1745CD79A109}" type="sibTrans" cxnId="{2654A63F-7D89-4E70-B62D-BAADDD2130DC}">
      <dgm:prSet/>
      <dgm:spPr/>
      <dgm:t>
        <a:bodyPr/>
        <a:lstStyle/>
        <a:p>
          <a:endParaRPr lang="en-US"/>
        </a:p>
      </dgm:t>
    </dgm:pt>
    <dgm:pt modelId="{29FBCBA8-05C3-4748-86D3-6EDC5F00A25B}" type="pres">
      <dgm:prSet presAssocID="{948B9A6A-4857-435A-A043-EB5D5576968B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E685621-1D8B-4779-8A62-72EAA7A4902C}" type="pres">
      <dgm:prSet presAssocID="{C00A49CD-57C5-4D68-9E40-D9ACE868E65B}" presName="compNode" presStyleCnt="0"/>
      <dgm:spPr/>
    </dgm:pt>
    <dgm:pt modelId="{A34CF98F-06EF-4F60-8B68-29F84E3E04DB}" type="pres">
      <dgm:prSet presAssocID="{C00A49CD-57C5-4D68-9E40-D9ACE868E65B}" presName="bgRect" presStyleLbl="bgShp" presStyleIdx="0" presStyleCnt="2"/>
      <dgm:spPr/>
    </dgm:pt>
    <dgm:pt modelId="{0CBB5DCE-9A23-46AC-BC03-980D1F107D34}" type="pres">
      <dgm:prSet presAssocID="{C00A49CD-57C5-4D68-9E40-D9ACE868E65B}" presName="iconRect" presStyleLbl="node1" presStyleIdx="0" presStyleCnt="2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Meeting"/>
        </a:ext>
      </dgm:extLst>
    </dgm:pt>
    <dgm:pt modelId="{4115B5ED-FCE0-4A62-829D-9DDFEF3BB50C}" type="pres">
      <dgm:prSet presAssocID="{C00A49CD-57C5-4D68-9E40-D9ACE868E65B}" presName="spaceRect" presStyleCnt="0"/>
      <dgm:spPr/>
    </dgm:pt>
    <dgm:pt modelId="{C27E0921-489B-47C9-B077-C6B21567CF67}" type="pres">
      <dgm:prSet presAssocID="{C00A49CD-57C5-4D68-9E40-D9ACE868E65B}" presName="parTx" presStyleLbl="revTx" presStyleIdx="0" presStyleCnt="2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B8EEEE2F-0367-4F1F-A582-1F9D1B267226}" type="pres">
      <dgm:prSet presAssocID="{D921E8E7-550D-428B-9D0D-56A2A97BCAE0}" presName="sibTrans" presStyleCnt="0"/>
      <dgm:spPr/>
    </dgm:pt>
    <dgm:pt modelId="{C85A79A7-5AEF-4B1C-B5C5-9B3D6D462342}" type="pres">
      <dgm:prSet presAssocID="{A00D199F-2FA6-4E16-BC94-50F2A283781B}" presName="compNode" presStyleCnt="0"/>
      <dgm:spPr/>
    </dgm:pt>
    <dgm:pt modelId="{21B49562-68A9-45F7-AE37-BDE7A1E2E221}" type="pres">
      <dgm:prSet presAssocID="{A00D199F-2FA6-4E16-BC94-50F2A283781B}" presName="bgRect" presStyleLbl="bgShp" presStyleIdx="1" presStyleCnt="2"/>
      <dgm:spPr/>
    </dgm:pt>
    <dgm:pt modelId="{449D52C3-6E0A-4BD2-BC49-30B2C4D4C575}" type="pres">
      <dgm:prSet presAssocID="{A00D199F-2FA6-4E16-BC94-50F2A283781B}" presName="iconRect" presStyleLbl="node1" presStyleIdx="1" presStyleCnt="2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Marketing"/>
        </a:ext>
      </dgm:extLst>
    </dgm:pt>
    <dgm:pt modelId="{0EBD1761-3404-45EE-A5DD-6B7ACC2AA7B4}" type="pres">
      <dgm:prSet presAssocID="{A00D199F-2FA6-4E16-BC94-50F2A283781B}" presName="spaceRect" presStyleCnt="0"/>
      <dgm:spPr/>
    </dgm:pt>
    <dgm:pt modelId="{0B752AB2-9168-4991-A1C6-7DDAF3075E38}" type="pres">
      <dgm:prSet presAssocID="{A00D199F-2FA6-4E16-BC94-50F2A283781B}" presName="parTx" presStyleLbl="revTx" presStyleIdx="1" presStyleCnt="2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</dgm:ptLst>
  <dgm:cxnLst>
    <dgm:cxn modelId="{53F9158A-A522-48BD-9A8C-A0D143891205}" type="presOf" srcId="{A00D199F-2FA6-4E16-BC94-50F2A283781B}" destId="{0B752AB2-9168-4991-A1C6-7DDAF3075E38}" srcOrd="0" destOrd="0" presId="urn:microsoft.com/office/officeart/2018/2/layout/IconVerticalSolidList"/>
    <dgm:cxn modelId="{2654A63F-7D89-4E70-B62D-BAADDD2130DC}" srcId="{948B9A6A-4857-435A-A043-EB5D5576968B}" destId="{A00D199F-2FA6-4E16-BC94-50F2A283781B}" srcOrd="1" destOrd="0" parTransId="{E430A7FF-A6C0-4FAD-8131-3B80FEC10B21}" sibTransId="{76A25328-DB9C-4855-8729-1745CD79A109}"/>
    <dgm:cxn modelId="{DF4A9CDE-F2F5-4E2C-B239-00E7338B057A}" srcId="{948B9A6A-4857-435A-A043-EB5D5576968B}" destId="{C00A49CD-57C5-4D68-9E40-D9ACE868E65B}" srcOrd="0" destOrd="0" parTransId="{721F6659-4861-42B0-AC44-015D83A1E219}" sibTransId="{D921E8E7-550D-428B-9D0D-56A2A97BCAE0}"/>
    <dgm:cxn modelId="{16E974D7-B64D-4B3F-927F-90B5D608E346}" type="presOf" srcId="{C00A49CD-57C5-4D68-9E40-D9ACE868E65B}" destId="{C27E0921-489B-47C9-B077-C6B21567CF67}" srcOrd="0" destOrd="0" presId="urn:microsoft.com/office/officeart/2018/2/layout/IconVerticalSolidList"/>
    <dgm:cxn modelId="{CACEFD44-F26D-4983-9F79-EA81A3A637B0}" type="presOf" srcId="{948B9A6A-4857-435A-A043-EB5D5576968B}" destId="{29FBCBA8-05C3-4748-86D3-6EDC5F00A25B}" srcOrd="0" destOrd="0" presId="urn:microsoft.com/office/officeart/2018/2/layout/IconVerticalSolidList"/>
    <dgm:cxn modelId="{520B1F2D-C49C-4B91-A963-5CB65A26D4A5}" type="presParOf" srcId="{29FBCBA8-05C3-4748-86D3-6EDC5F00A25B}" destId="{9E685621-1D8B-4779-8A62-72EAA7A4902C}" srcOrd="0" destOrd="0" presId="urn:microsoft.com/office/officeart/2018/2/layout/IconVerticalSolidList"/>
    <dgm:cxn modelId="{9D9A20CF-E46E-48DA-9D23-5A86B76F73E0}" type="presParOf" srcId="{9E685621-1D8B-4779-8A62-72EAA7A4902C}" destId="{A34CF98F-06EF-4F60-8B68-29F84E3E04DB}" srcOrd="0" destOrd="0" presId="urn:microsoft.com/office/officeart/2018/2/layout/IconVerticalSolidList"/>
    <dgm:cxn modelId="{A64B62D4-7056-4F1B-BA25-20031BF57617}" type="presParOf" srcId="{9E685621-1D8B-4779-8A62-72EAA7A4902C}" destId="{0CBB5DCE-9A23-46AC-BC03-980D1F107D34}" srcOrd="1" destOrd="0" presId="urn:microsoft.com/office/officeart/2018/2/layout/IconVerticalSolidList"/>
    <dgm:cxn modelId="{72B7A68E-4EA0-45DE-A18A-5B3CC83B27CE}" type="presParOf" srcId="{9E685621-1D8B-4779-8A62-72EAA7A4902C}" destId="{4115B5ED-FCE0-4A62-829D-9DDFEF3BB50C}" srcOrd="2" destOrd="0" presId="urn:microsoft.com/office/officeart/2018/2/layout/IconVerticalSolidList"/>
    <dgm:cxn modelId="{4855508B-D5FF-49C9-8902-E3F1829FC4D3}" type="presParOf" srcId="{9E685621-1D8B-4779-8A62-72EAA7A4902C}" destId="{C27E0921-489B-47C9-B077-C6B21567CF67}" srcOrd="3" destOrd="0" presId="urn:microsoft.com/office/officeart/2018/2/layout/IconVerticalSolidList"/>
    <dgm:cxn modelId="{16ADC956-0EB7-4F45-9367-C64F31131460}" type="presParOf" srcId="{29FBCBA8-05C3-4748-86D3-6EDC5F00A25B}" destId="{B8EEEE2F-0367-4F1F-A582-1F9D1B267226}" srcOrd="1" destOrd="0" presId="urn:microsoft.com/office/officeart/2018/2/layout/IconVerticalSolidList"/>
    <dgm:cxn modelId="{5E3267B7-4009-4250-9E8B-D442D4DCE893}" type="presParOf" srcId="{29FBCBA8-05C3-4748-86D3-6EDC5F00A25B}" destId="{C85A79A7-5AEF-4B1C-B5C5-9B3D6D462342}" srcOrd="2" destOrd="0" presId="urn:microsoft.com/office/officeart/2018/2/layout/IconVerticalSolidList"/>
    <dgm:cxn modelId="{6525DC7C-F256-46DE-9810-36950C8EB35F}" type="presParOf" srcId="{C85A79A7-5AEF-4B1C-B5C5-9B3D6D462342}" destId="{21B49562-68A9-45F7-AE37-BDE7A1E2E221}" srcOrd="0" destOrd="0" presId="urn:microsoft.com/office/officeart/2018/2/layout/IconVerticalSolidList"/>
    <dgm:cxn modelId="{5D84F5D4-B4D7-4F07-8EE7-8A05B3312DF7}" type="presParOf" srcId="{C85A79A7-5AEF-4B1C-B5C5-9B3D6D462342}" destId="{449D52C3-6E0A-4BD2-BC49-30B2C4D4C575}" srcOrd="1" destOrd="0" presId="urn:microsoft.com/office/officeart/2018/2/layout/IconVerticalSolidList"/>
    <dgm:cxn modelId="{44A3EAB7-0604-4468-BC21-F7F8C322F129}" type="presParOf" srcId="{C85A79A7-5AEF-4B1C-B5C5-9B3D6D462342}" destId="{0EBD1761-3404-45EE-A5DD-6B7ACC2AA7B4}" srcOrd="2" destOrd="0" presId="urn:microsoft.com/office/officeart/2018/2/layout/IconVerticalSolidList"/>
    <dgm:cxn modelId="{A6C7ECCF-EB70-4045-868C-55C19D19D953}" type="presParOf" srcId="{C85A79A7-5AEF-4B1C-B5C5-9B3D6D462342}" destId="{0B752AB2-9168-4991-A1C6-7DDAF3075E3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43C1CD6-3FA6-44A0-8EF6-A4DD0D9208F2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1590558-995A-4D34-A2B1-B7EFECFCB4F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The work expectations and requirements are described, and the project plan is created, whenever the project plans are archived.</a:t>
          </a:r>
        </a:p>
      </dgm:t>
    </dgm:pt>
    <dgm:pt modelId="{DE54360E-04E8-46FD-AAB0-3BDE0B8351C7}" type="parTrans" cxnId="{C68C82D0-44FA-4006-A990-62CCEAD9E7FA}">
      <dgm:prSet/>
      <dgm:spPr/>
      <dgm:t>
        <a:bodyPr/>
        <a:lstStyle/>
        <a:p>
          <a:endParaRPr lang="en-US"/>
        </a:p>
      </dgm:t>
    </dgm:pt>
    <dgm:pt modelId="{63B80C5D-CF7C-41CE-BE57-9AA728E945B9}" type="sibTrans" cxnId="{C68C82D0-44FA-4006-A990-62CCEAD9E7FA}">
      <dgm:prSet/>
      <dgm:spPr/>
      <dgm:t>
        <a:bodyPr/>
        <a:lstStyle/>
        <a:p>
          <a:endParaRPr lang="en-US"/>
        </a:p>
      </dgm:t>
    </dgm:pt>
    <dgm:pt modelId="{F3782E75-7483-4E97-8600-89C2EACCFEB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It includes the project scope, cost &amp; budget estimation, work breakdown structure, and Gantt chart as well as the project plan.</a:t>
          </a:r>
        </a:p>
      </dgm:t>
    </dgm:pt>
    <dgm:pt modelId="{799832A4-86C0-4D35-8244-BFF1606195B8}" type="parTrans" cxnId="{4F64D01F-5394-47CF-8AB4-35D9AE91699A}">
      <dgm:prSet/>
      <dgm:spPr/>
      <dgm:t>
        <a:bodyPr/>
        <a:lstStyle/>
        <a:p>
          <a:endParaRPr lang="en-US"/>
        </a:p>
      </dgm:t>
    </dgm:pt>
    <dgm:pt modelId="{92EBD8ED-0EA3-42F0-B184-B5BBFF2B4271}" type="sibTrans" cxnId="{4F64D01F-5394-47CF-8AB4-35D9AE91699A}">
      <dgm:prSet/>
      <dgm:spPr/>
      <dgm:t>
        <a:bodyPr/>
        <a:lstStyle/>
        <a:p>
          <a:endParaRPr lang="en-US"/>
        </a:p>
      </dgm:t>
    </dgm:pt>
    <dgm:pt modelId="{6D983DBE-2256-4D86-A8CB-9C587B9E6791}" type="pres">
      <dgm:prSet presAssocID="{043C1CD6-3FA6-44A0-8EF6-A4DD0D9208F2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4967AFE-7FEF-44B2-A50E-0AC67C141A3C}" type="pres">
      <dgm:prSet presAssocID="{71590558-995A-4D34-A2B1-B7EFECFCB4F0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5A374E-A326-4B46-8812-83599519A5AD}" type="pres">
      <dgm:prSet presAssocID="{63B80C5D-CF7C-41CE-BE57-9AA728E945B9}" presName="spacer" presStyleCnt="0"/>
      <dgm:spPr/>
    </dgm:pt>
    <dgm:pt modelId="{442277D3-0BE7-464F-A65A-CF00D8E98C1F}" type="pres">
      <dgm:prSet presAssocID="{F3782E75-7483-4E97-8600-89C2EACCFEBE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F64D01F-5394-47CF-8AB4-35D9AE91699A}" srcId="{043C1CD6-3FA6-44A0-8EF6-A4DD0D9208F2}" destId="{F3782E75-7483-4E97-8600-89C2EACCFEBE}" srcOrd="1" destOrd="0" parTransId="{799832A4-86C0-4D35-8244-BFF1606195B8}" sibTransId="{92EBD8ED-0EA3-42F0-B184-B5BBFF2B4271}"/>
    <dgm:cxn modelId="{6564AAC5-CDD4-41C8-A45B-F7EBD4D3845F}" type="presOf" srcId="{F3782E75-7483-4E97-8600-89C2EACCFEBE}" destId="{442277D3-0BE7-464F-A65A-CF00D8E98C1F}" srcOrd="0" destOrd="0" presId="urn:microsoft.com/office/officeart/2005/8/layout/vList2"/>
    <dgm:cxn modelId="{C68C82D0-44FA-4006-A990-62CCEAD9E7FA}" srcId="{043C1CD6-3FA6-44A0-8EF6-A4DD0D9208F2}" destId="{71590558-995A-4D34-A2B1-B7EFECFCB4F0}" srcOrd="0" destOrd="0" parTransId="{DE54360E-04E8-46FD-AAB0-3BDE0B8351C7}" sibTransId="{63B80C5D-CF7C-41CE-BE57-9AA728E945B9}"/>
    <dgm:cxn modelId="{C88ADE1A-10E0-4E5E-BC77-3892CC51A22F}" type="presOf" srcId="{043C1CD6-3FA6-44A0-8EF6-A4DD0D9208F2}" destId="{6D983DBE-2256-4D86-A8CB-9C587B9E6791}" srcOrd="0" destOrd="0" presId="urn:microsoft.com/office/officeart/2005/8/layout/vList2"/>
    <dgm:cxn modelId="{C9767741-B576-42DC-AA80-BC7A2F9E7369}" type="presOf" srcId="{71590558-995A-4D34-A2B1-B7EFECFCB4F0}" destId="{14967AFE-7FEF-44B2-A50E-0AC67C141A3C}" srcOrd="0" destOrd="0" presId="urn:microsoft.com/office/officeart/2005/8/layout/vList2"/>
    <dgm:cxn modelId="{5B811EC1-169D-4791-908A-3F508476B4A1}" type="presParOf" srcId="{6D983DBE-2256-4D86-A8CB-9C587B9E6791}" destId="{14967AFE-7FEF-44B2-A50E-0AC67C141A3C}" srcOrd="0" destOrd="0" presId="urn:microsoft.com/office/officeart/2005/8/layout/vList2"/>
    <dgm:cxn modelId="{6BEB7AC6-0DEF-4684-A365-F5406D591A99}" type="presParOf" srcId="{6D983DBE-2256-4D86-A8CB-9C587B9E6791}" destId="{C35A374E-A326-4B46-8812-83599519A5AD}" srcOrd="1" destOrd="0" presId="urn:microsoft.com/office/officeart/2005/8/layout/vList2"/>
    <dgm:cxn modelId="{7FA84A4A-966F-44D3-9AA1-A1B492431B66}" type="presParOf" srcId="{6D983DBE-2256-4D86-A8CB-9C587B9E6791}" destId="{442277D3-0BE7-464F-A65A-CF00D8E98C1F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3FF6A6B-5500-445E-90F5-478DE81D4BDC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C368C83B-3ABF-4361-98AA-CDD217A4138F}">
      <dgm:prSet custT="1"/>
      <dgm:spPr/>
      <dgm:t>
        <a:bodyPr/>
        <a:lstStyle/>
        <a:p>
          <a:pPr>
            <a:lnSpc>
              <a:spcPct val="100000"/>
            </a:lnSpc>
          </a:pPr>
          <a:endParaRPr lang="en-US" sz="2500" dirty="0"/>
        </a:p>
      </dgm:t>
    </dgm:pt>
    <dgm:pt modelId="{C20B40BB-A240-49DC-AB02-D26C303720A7}" type="parTrans" cxnId="{4D394B9D-5C23-4AF2-9C9B-D3CA7A25223C}">
      <dgm:prSet/>
      <dgm:spPr/>
      <dgm:t>
        <a:bodyPr/>
        <a:lstStyle/>
        <a:p>
          <a:endParaRPr lang="en-US"/>
        </a:p>
      </dgm:t>
    </dgm:pt>
    <dgm:pt modelId="{872D3D8A-A9DF-4199-9123-DE46AE8EB25B}" type="sibTrans" cxnId="{4D394B9D-5C23-4AF2-9C9B-D3CA7A25223C}">
      <dgm:prSet/>
      <dgm:spPr/>
      <dgm:t>
        <a:bodyPr/>
        <a:lstStyle/>
        <a:p>
          <a:endParaRPr lang="en-US"/>
        </a:p>
      </dgm:t>
    </dgm:pt>
    <dgm:pt modelId="{2B5E0623-32CF-44F4-A1D3-AA6D43AA80EB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3E67F11A-9D76-4D04-81DD-0F8416B1155A}" type="parTrans" cxnId="{DB0ABE39-6252-44DE-95A5-FD8616130F46}">
      <dgm:prSet/>
      <dgm:spPr/>
      <dgm:t>
        <a:bodyPr/>
        <a:lstStyle/>
        <a:p>
          <a:endParaRPr lang="en-US"/>
        </a:p>
      </dgm:t>
    </dgm:pt>
    <dgm:pt modelId="{AF3B6821-A60E-4859-B145-F82B4AD51BBA}" type="sibTrans" cxnId="{DB0ABE39-6252-44DE-95A5-FD8616130F46}">
      <dgm:prSet/>
      <dgm:spPr/>
      <dgm:t>
        <a:bodyPr/>
        <a:lstStyle/>
        <a:p>
          <a:endParaRPr lang="en-US"/>
        </a:p>
      </dgm:t>
    </dgm:pt>
    <dgm:pt modelId="{D0F5D221-4539-441B-8DBD-D8FE35DA1087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ECE5B7B9-07B0-4E7B-8C84-1DB5F8F47CBC}" type="parTrans" cxnId="{D6C81164-3723-4807-A972-41CF1A7B626E}">
      <dgm:prSet/>
      <dgm:spPr/>
      <dgm:t>
        <a:bodyPr/>
        <a:lstStyle/>
        <a:p>
          <a:endParaRPr lang="en-US"/>
        </a:p>
      </dgm:t>
    </dgm:pt>
    <dgm:pt modelId="{F72951A9-6B0E-428C-BD20-CD8EB21DDFFF}" type="sibTrans" cxnId="{D6C81164-3723-4807-A972-41CF1A7B626E}">
      <dgm:prSet/>
      <dgm:spPr/>
      <dgm:t>
        <a:bodyPr/>
        <a:lstStyle/>
        <a:p>
          <a:endParaRPr lang="en-US"/>
        </a:p>
      </dgm:t>
    </dgm:pt>
    <dgm:pt modelId="{A31F28C2-4713-4B2B-B5F5-22791633BA21}" type="pres">
      <dgm:prSet presAssocID="{83FF6A6B-5500-445E-90F5-478DE81D4BDC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736259D-819E-487F-B99F-B5BF1BC6AFA3}" type="pres">
      <dgm:prSet presAssocID="{C368C83B-3ABF-4361-98AA-CDD217A4138F}" presName="compNode" presStyleCnt="0"/>
      <dgm:spPr/>
    </dgm:pt>
    <dgm:pt modelId="{F34595BA-B253-4149-B3B8-4897C27BB763}" type="pres">
      <dgm:prSet presAssocID="{C368C83B-3ABF-4361-98AA-CDD217A4138F}" presName="bgRect" presStyleLbl="bgShp" presStyleIdx="0" presStyleCnt="3" custLinFactNeighborX="625" custLinFactNeighborY="2122"/>
      <dgm:spPr/>
    </dgm:pt>
    <dgm:pt modelId="{C0AFDAF3-CED9-48C5-BAED-60D325D0FC57}" type="pres">
      <dgm:prSet presAssocID="{C368C83B-3ABF-4361-98AA-CDD217A4138F}" presName="iconRect" presStyleLbl="node1" presStyleIdx="0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25C5DF1C-8C77-4D7C-BFD0-65A87C84E0BF}" type="pres">
      <dgm:prSet presAssocID="{C368C83B-3ABF-4361-98AA-CDD217A4138F}" presName="spaceRect" presStyleCnt="0"/>
      <dgm:spPr/>
    </dgm:pt>
    <dgm:pt modelId="{57C91476-ADEB-4919-93D0-F2C37A53AE3A}" type="pres">
      <dgm:prSet presAssocID="{C368C83B-3ABF-4361-98AA-CDD217A4138F}" presName="parTx" presStyleLbl="revTx" presStyleIdx="0" presStyleCnt="3" custLinFactNeighborX="1389" custLinFactNeighborY="80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7ADBBBEF-24B7-4B59-9491-29FF8B8C1426}" type="pres">
      <dgm:prSet presAssocID="{872D3D8A-A9DF-4199-9123-DE46AE8EB25B}" presName="sibTrans" presStyleCnt="0"/>
      <dgm:spPr/>
    </dgm:pt>
    <dgm:pt modelId="{175A3AAA-CB61-4CE6-AE00-7CCB1D1D6D60}" type="pres">
      <dgm:prSet presAssocID="{2B5E0623-32CF-44F4-A1D3-AA6D43AA80EB}" presName="compNode" presStyleCnt="0"/>
      <dgm:spPr/>
    </dgm:pt>
    <dgm:pt modelId="{FFCF6592-6444-473F-BAB4-CA9C8B5482D9}" type="pres">
      <dgm:prSet presAssocID="{2B5E0623-32CF-44F4-A1D3-AA6D43AA80EB}" presName="bgRect" presStyleLbl="bgShp" presStyleIdx="1" presStyleCnt="3"/>
      <dgm:spPr/>
    </dgm:pt>
    <dgm:pt modelId="{48B927DE-C751-4596-936E-9C18B212FCCE}" type="pres">
      <dgm:prSet presAssocID="{2B5E0623-32CF-44F4-A1D3-AA6D43AA80EB}" presName="iconRect" presStyleLbl="node1" presStyleIdx="1" presStyleCnt="3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Covered plate"/>
        </a:ext>
      </dgm:extLst>
    </dgm:pt>
    <dgm:pt modelId="{4A519F41-2DB0-4C32-8ACD-046FFE180690}" type="pres">
      <dgm:prSet presAssocID="{2B5E0623-32CF-44F4-A1D3-AA6D43AA80EB}" presName="spaceRect" presStyleCnt="0"/>
      <dgm:spPr/>
    </dgm:pt>
    <dgm:pt modelId="{AB1AE39D-9140-4855-9C0C-1B4C3710625D}" type="pres">
      <dgm:prSet presAssocID="{2B5E0623-32CF-44F4-A1D3-AA6D43AA80EB}" presName="parTx" presStyleLbl="revTx" presStyleIdx="1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D2847318-D717-4D3F-BC33-A3669A187D10}" type="pres">
      <dgm:prSet presAssocID="{AF3B6821-A60E-4859-B145-F82B4AD51BBA}" presName="sibTrans" presStyleCnt="0"/>
      <dgm:spPr/>
    </dgm:pt>
    <dgm:pt modelId="{16580EB8-F122-441B-8FE5-2EDE5101DEB5}" type="pres">
      <dgm:prSet presAssocID="{D0F5D221-4539-441B-8DBD-D8FE35DA1087}" presName="compNode" presStyleCnt="0"/>
      <dgm:spPr/>
    </dgm:pt>
    <dgm:pt modelId="{627412E0-BAC2-4F55-BB8F-DA9688ED6876}" type="pres">
      <dgm:prSet presAssocID="{D0F5D221-4539-441B-8DBD-D8FE35DA1087}" presName="bgRect" presStyleLbl="bgShp" presStyleIdx="2" presStyleCnt="3" custLinFactNeighborX="-34989" custLinFactNeighborY="-4437"/>
      <dgm:spPr/>
    </dgm:pt>
    <dgm:pt modelId="{260F0344-4600-4753-9824-6420FE3E6D85}" type="pres">
      <dgm:prSet presAssocID="{D0F5D221-4539-441B-8DBD-D8FE35DA1087}" presName="iconRect" presStyleLbl="node1" presStyleIdx="2" presStyleCnt="3"/>
      <dgm:spPr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Food Delivery with solid fill"/>
        </a:ext>
      </dgm:extLst>
    </dgm:pt>
    <dgm:pt modelId="{8DA7D3C3-E71A-4A8E-B668-3AD938D0FC4B}" type="pres">
      <dgm:prSet presAssocID="{D0F5D221-4539-441B-8DBD-D8FE35DA1087}" presName="spaceRect" presStyleCnt="0"/>
      <dgm:spPr/>
    </dgm:pt>
    <dgm:pt modelId="{8441E475-5755-4371-9FF0-63851558269C}" type="pres">
      <dgm:prSet presAssocID="{D0F5D221-4539-441B-8DBD-D8FE35DA1087}" presName="parTx" presStyleLbl="revTx" presStyleIdx="2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</dgm:ptLst>
  <dgm:cxnLst>
    <dgm:cxn modelId="{CF0FC2E1-3548-4A96-81F5-83E1C04FD145}" type="presOf" srcId="{D0F5D221-4539-441B-8DBD-D8FE35DA1087}" destId="{8441E475-5755-4371-9FF0-63851558269C}" srcOrd="0" destOrd="0" presId="urn:microsoft.com/office/officeart/2018/2/layout/IconVerticalSolidList"/>
    <dgm:cxn modelId="{4D394B9D-5C23-4AF2-9C9B-D3CA7A25223C}" srcId="{83FF6A6B-5500-445E-90F5-478DE81D4BDC}" destId="{C368C83B-3ABF-4361-98AA-CDD217A4138F}" srcOrd="0" destOrd="0" parTransId="{C20B40BB-A240-49DC-AB02-D26C303720A7}" sibTransId="{872D3D8A-A9DF-4199-9123-DE46AE8EB25B}"/>
    <dgm:cxn modelId="{D6C81164-3723-4807-A972-41CF1A7B626E}" srcId="{83FF6A6B-5500-445E-90F5-478DE81D4BDC}" destId="{D0F5D221-4539-441B-8DBD-D8FE35DA1087}" srcOrd="2" destOrd="0" parTransId="{ECE5B7B9-07B0-4E7B-8C84-1DB5F8F47CBC}" sibTransId="{F72951A9-6B0E-428C-BD20-CD8EB21DDFFF}"/>
    <dgm:cxn modelId="{BAF4E6DE-92CA-4004-BAAF-67338FDA333D}" type="presOf" srcId="{83FF6A6B-5500-445E-90F5-478DE81D4BDC}" destId="{A31F28C2-4713-4B2B-B5F5-22791633BA21}" srcOrd="0" destOrd="0" presId="urn:microsoft.com/office/officeart/2018/2/layout/IconVerticalSolidList"/>
    <dgm:cxn modelId="{3EE3BE24-D9BC-4503-812A-13BCF0FF6B5C}" type="presOf" srcId="{2B5E0623-32CF-44F4-A1D3-AA6D43AA80EB}" destId="{AB1AE39D-9140-4855-9C0C-1B4C3710625D}" srcOrd="0" destOrd="0" presId="urn:microsoft.com/office/officeart/2018/2/layout/IconVerticalSolidList"/>
    <dgm:cxn modelId="{DB0ABE39-6252-44DE-95A5-FD8616130F46}" srcId="{83FF6A6B-5500-445E-90F5-478DE81D4BDC}" destId="{2B5E0623-32CF-44F4-A1D3-AA6D43AA80EB}" srcOrd="1" destOrd="0" parTransId="{3E67F11A-9D76-4D04-81DD-0F8416B1155A}" sibTransId="{AF3B6821-A60E-4859-B145-F82B4AD51BBA}"/>
    <dgm:cxn modelId="{BDCA27B3-C415-42FC-86CE-1E14F53754DF}" type="presOf" srcId="{C368C83B-3ABF-4361-98AA-CDD217A4138F}" destId="{57C91476-ADEB-4919-93D0-F2C37A53AE3A}" srcOrd="0" destOrd="0" presId="urn:microsoft.com/office/officeart/2018/2/layout/IconVerticalSolidList"/>
    <dgm:cxn modelId="{E5296E75-E43E-4C36-803F-E89393B38230}" type="presParOf" srcId="{A31F28C2-4713-4B2B-B5F5-22791633BA21}" destId="{1736259D-819E-487F-B99F-B5BF1BC6AFA3}" srcOrd="0" destOrd="0" presId="urn:microsoft.com/office/officeart/2018/2/layout/IconVerticalSolidList"/>
    <dgm:cxn modelId="{0FE4F71E-4A3E-431D-BE2E-B5BAB474A5E0}" type="presParOf" srcId="{1736259D-819E-487F-B99F-B5BF1BC6AFA3}" destId="{F34595BA-B253-4149-B3B8-4897C27BB763}" srcOrd="0" destOrd="0" presId="urn:microsoft.com/office/officeart/2018/2/layout/IconVerticalSolidList"/>
    <dgm:cxn modelId="{4DCD528B-D0C6-4244-82CA-2AA3AA2CDE1E}" type="presParOf" srcId="{1736259D-819E-487F-B99F-B5BF1BC6AFA3}" destId="{C0AFDAF3-CED9-48C5-BAED-60D325D0FC57}" srcOrd="1" destOrd="0" presId="urn:microsoft.com/office/officeart/2018/2/layout/IconVerticalSolidList"/>
    <dgm:cxn modelId="{8D9CB82A-D143-473B-8164-6403EE9E8923}" type="presParOf" srcId="{1736259D-819E-487F-B99F-B5BF1BC6AFA3}" destId="{25C5DF1C-8C77-4D7C-BFD0-65A87C84E0BF}" srcOrd="2" destOrd="0" presId="urn:microsoft.com/office/officeart/2018/2/layout/IconVerticalSolidList"/>
    <dgm:cxn modelId="{C46A8D44-A54E-4682-95F4-6775A7F620F5}" type="presParOf" srcId="{1736259D-819E-487F-B99F-B5BF1BC6AFA3}" destId="{57C91476-ADEB-4919-93D0-F2C37A53AE3A}" srcOrd="3" destOrd="0" presId="urn:microsoft.com/office/officeart/2018/2/layout/IconVerticalSolidList"/>
    <dgm:cxn modelId="{06AAA92D-94FA-42F5-A8BC-DD1CDA88488C}" type="presParOf" srcId="{A31F28C2-4713-4B2B-B5F5-22791633BA21}" destId="{7ADBBBEF-24B7-4B59-9491-29FF8B8C1426}" srcOrd="1" destOrd="0" presId="urn:microsoft.com/office/officeart/2018/2/layout/IconVerticalSolidList"/>
    <dgm:cxn modelId="{47237743-595B-433E-971F-B258E09D8224}" type="presParOf" srcId="{A31F28C2-4713-4B2B-B5F5-22791633BA21}" destId="{175A3AAA-CB61-4CE6-AE00-7CCB1D1D6D60}" srcOrd="2" destOrd="0" presId="urn:microsoft.com/office/officeart/2018/2/layout/IconVerticalSolidList"/>
    <dgm:cxn modelId="{13E9E209-122F-484A-BBCE-1E3E1642089F}" type="presParOf" srcId="{175A3AAA-CB61-4CE6-AE00-7CCB1D1D6D60}" destId="{FFCF6592-6444-473F-BAB4-CA9C8B5482D9}" srcOrd="0" destOrd="0" presId="urn:microsoft.com/office/officeart/2018/2/layout/IconVerticalSolidList"/>
    <dgm:cxn modelId="{188B6501-70C7-4ED9-A539-2D434B9F7A6E}" type="presParOf" srcId="{175A3AAA-CB61-4CE6-AE00-7CCB1D1D6D60}" destId="{48B927DE-C751-4596-936E-9C18B212FCCE}" srcOrd="1" destOrd="0" presId="urn:microsoft.com/office/officeart/2018/2/layout/IconVerticalSolidList"/>
    <dgm:cxn modelId="{E9B2CE7D-ACC1-462D-B339-E761BC1DC9ED}" type="presParOf" srcId="{175A3AAA-CB61-4CE6-AE00-7CCB1D1D6D60}" destId="{4A519F41-2DB0-4C32-8ACD-046FFE180690}" srcOrd="2" destOrd="0" presId="urn:microsoft.com/office/officeart/2018/2/layout/IconVerticalSolidList"/>
    <dgm:cxn modelId="{AFE5F652-7B7D-4307-ABBF-F666C8AFE552}" type="presParOf" srcId="{175A3AAA-CB61-4CE6-AE00-7CCB1D1D6D60}" destId="{AB1AE39D-9140-4855-9C0C-1B4C3710625D}" srcOrd="3" destOrd="0" presId="urn:microsoft.com/office/officeart/2018/2/layout/IconVerticalSolidList"/>
    <dgm:cxn modelId="{CFDA507B-3FE3-447E-9B48-6E1C01CEC4EC}" type="presParOf" srcId="{A31F28C2-4713-4B2B-B5F5-22791633BA21}" destId="{D2847318-D717-4D3F-BC33-A3669A187D10}" srcOrd="3" destOrd="0" presId="urn:microsoft.com/office/officeart/2018/2/layout/IconVerticalSolidList"/>
    <dgm:cxn modelId="{D23E536B-E1C0-4D55-9E74-08F25C0AAFE6}" type="presParOf" srcId="{A31F28C2-4713-4B2B-B5F5-22791633BA21}" destId="{16580EB8-F122-441B-8FE5-2EDE5101DEB5}" srcOrd="4" destOrd="0" presId="urn:microsoft.com/office/officeart/2018/2/layout/IconVerticalSolidList"/>
    <dgm:cxn modelId="{B55B408A-4018-4DFC-A927-8489222FC073}" type="presParOf" srcId="{16580EB8-F122-441B-8FE5-2EDE5101DEB5}" destId="{627412E0-BAC2-4F55-BB8F-DA9688ED6876}" srcOrd="0" destOrd="0" presId="urn:microsoft.com/office/officeart/2018/2/layout/IconVerticalSolidList"/>
    <dgm:cxn modelId="{A0670252-3B4B-44A7-821C-54A50E844D4E}" type="presParOf" srcId="{16580EB8-F122-441B-8FE5-2EDE5101DEB5}" destId="{260F0344-4600-4753-9824-6420FE3E6D85}" srcOrd="1" destOrd="0" presId="urn:microsoft.com/office/officeart/2018/2/layout/IconVerticalSolidList"/>
    <dgm:cxn modelId="{BE894F71-B5B2-492D-9DEB-5353186D46AC}" type="presParOf" srcId="{16580EB8-F122-441B-8FE5-2EDE5101DEB5}" destId="{8DA7D3C3-E71A-4A8E-B668-3AD938D0FC4B}" srcOrd="2" destOrd="0" presId="urn:microsoft.com/office/officeart/2018/2/layout/IconVerticalSolidList"/>
    <dgm:cxn modelId="{4B374F6A-ABBD-415C-9C1C-8F92124B8302}" type="presParOf" srcId="{16580EB8-F122-441B-8FE5-2EDE5101DEB5}" destId="{8441E475-5755-4371-9FF0-63851558269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345D314-F11E-49EE-B278-E0E2CC352D87}" type="doc">
      <dgm:prSet loTypeId="urn:microsoft.com/office/officeart/2005/8/layout/cycle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F899DF2-09D4-4B5A-84EC-C984C49285E1}">
      <dgm:prSet phldrT="[Text]" custT="1"/>
      <dgm:spPr>
        <a:solidFill>
          <a:schemeClr val="tx1"/>
        </a:solidFill>
      </dgm:spPr>
      <dgm:t>
        <a:bodyPr/>
        <a:lstStyle/>
        <a:p>
          <a:r>
            <a:rPr lang="en-US" sz="1800" dirty="0"/>
            <a:t>Mobile Application</a:t>
          </a:r>
        </a:p>
      </dgm:t>
    </dgm:pt>
    <dgm:pt modelId="{291B177E-B094-48F1-8ECD-B452303B0529}" type="parTrans" cxnId="{ABF690C7-53D3-4B9C-B781-32B6DCC260A7}">
      <dgm:prSet/>
      <dgm:spPr/>
      <dgm:t>
        <a:bodyPr/>
        <a:lstStyle/>
        <a:p>
          <a:endParaRPr lang="en-US"/>
        </a:p>
      </dgm:t>
    </dgm:pt>
    <dgm:pt modelId="{03EC66E2-B78A-4949-BA48-A83948980CC5}" type="sibTrans" cxnId="{ABF690C7-53D3-4B9C-B781-32B6DCC260A7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AB78C8CD-17C3-449E-B1E8-132E9EAF7C58}">
      <dgm:prSet phldrT="[Text]"/>
      <dgm:spPr>
        <a:solidFill>
          <a:schemeClr val="tx1"/>
        </a:solidFill>
      </dgm:spPr>
      <dgm:t>
        <a:bodyPr/>
        <a:lstStyle/>
        <a:p>
          <a:r>
            <a:rPr lang="en-US" dirty="0"/>
            <a:t>E-commerce Website</a:t>
          </a:r>
        </a:p>
      </dgm:t>
    </dgm:pt>
    <dgm:pt modelId="{3A09FBEE-30A5-4313-A001-CF5C4A5F2D20}" type="parTrans" cxnId="{D762E1DD-0583-46F1-94CE-927C69D9F044}">
      <dgm:prSet/>
      <dgm:spPr/>
      <dgm:t>
        <a:bodyPr/>
        <a:lstStyle/>
        <a:p>
          <a:endParaRPr lang="en-US"/>
        </a:p>
      </dgm:t>
    </dgm:pt>
    <dgm:pt modelId="{3FCE960C-13D9-4FB9-9A1B-344FB1FFB754}" type="sibTrans" cxnId="{D762E1DD-0583-46F1-94CE-927C69D9F044}">
      <dgm:prSet/>
      <dgm:spPr>
        <a:solidFill>
          <a:schemeClr val="tx1"/>
        </a:solidFill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BB71DC6A-34EE-4C0B-8E2B-31B86D83B09F}">
      <dgm:prSet phldrT="[Text]"/>
      <dgm:spPr>
        <a:solidFill>
          <a:schemeClr val="tx1"/>
        </a:solidFill>
      </dgm:spPr>
      <dgm:t>
        <a:bodyPr/>
        <a:lstStyle/>
        <a:p>
          <a:r>
            <a:rPr lang="en-US" dirty="0"/>
            <a:t>Hardware</a:t>
          </a:r>
        </a:p>
      </dgm:t>
    </dgm:pt>
    <dgm:pt modelId="{AB505F69-40E0-4BF5-813A-395EE3A6EFB0}" type="parTrans" cxnId="{B280485A-C424-46D1-B56A-17997B96A2C7}">
      <dgm:prSet/>
      <dgm:spPr/>
      <dgm:t>
        <a:bodyPr/>
        <a:lstStyle/>
        <a:p>
          <a:endParaRPr lang="en-US"/>
        </a:p>
      </dgm:t>
    </dgm:pt>
    <dgm:pt modelId="{B10C6CDC-56EE-4D3C-886F-6BC361283E66}" type="sibTrans" cxnId="{B280485A-C424-46D1-B56A-17997B96A2C7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8360D844-10AF-4DDD-84F3-2B89839A86AA}">
      <dgm:prSet phldrT="[Text]"/>
      <dgm:spPr>
        <a:solidFill>
          <a:schemeClr val="tx1"/>
        </a:solidFill>
      </dgm:spPr>
      <dgm:t>
        <a:bodyPr/>
        <a:lstStyle/>
        <a:p>
          <a:r>
            <a:rPr lang="en-US" dirty="0"/>
            <a:t>Server Installation</a:t>
          </a:r>
        </a:p>
      </dgm:t>
    </dgm:pt>
    <dgm:pt modelId="{53071068-0BEF-444C-8619-3CAA3D1C82F9}" type="parTrans" cxnId="{23E655BA-44F6-444C-8785-3997F99857A0}">
      <dgm:prSet/>
      <dgm:spPr/>
      <dgm:t>
        <a:bodyPr/>
        <a:lstStyle/>
        <a:p>
          <a:endParaRPr lang="en-US"/>
        </a:p>
      </dgm:t>
    </dgm:pt>
    <dgm:pt modelId="{C39BF525-9A7B-4570-B41B-DCF5CA4F42C8}" type="sibTrans" cxnId="{23E655BA-44F6-444C-8785-3997F99857A0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4D3C26B2-D765-476F-BDE9-94CB0C490AC3}">
      <dgm:prSet phldrT="[Text]"/>
      <dgm:spPr>
        <a:solidFill>
          <a:schemeClr val="tx1"/>
        </a:solidFill>
      </dgm:spPr>
      <dgm:t>
        <a:bodyPr/>
        <a:lstStyle/>
        <a:p>
          <a:r>
            <a:rPr lang="en-US" dirty="0"/>
            <a:t>Database</a:t>
          </a:r>
        </a:p>
      </dgm:t>
    </dgm:pt>
    <dgm:pt modelId="{E0F622FB-4752-49B8-B9A9-EC89736BC5DB}" type="parTrans" cxnId="{FA29FB4F-6CC4-4CBC-BC7C-DBDE50040486}">
      <dgm:prSet/>
      <dgm:spPr/>
      <dgm:t>
        <a:bodyPr/>
        <a:lstStyle/>
        <a:p>
          <a:endParaRPr lang="en-US"/>
        </a:p>
      </dgm:t>
    </dgm:pt>
    <dgm:pt modelId="{89F57F32-6362-48A0-8C53-B9EA8FFBCDAD}" type="sibTrans" cxnId="{FA29FB4F-6CC4-4CBC-BC7C-DBDE50040486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A2124991-08B5-4210-916B-39EE01653290}">
      <dgm:prSet phldrT="[Text]"/>
      <dgm:spPr>
        <a:solidFill>
          <a:schemeClr val="tx1"/>
        </a:solidFill>
      </dgm:spPr>
      <dgm:t>
        <a:bodyPr/>
        <a:lstStyle/>
        <a:p>
          <a:r>
            <a:rPr lang="en-US" dirty="0"/>
            <a:t>Training</a:t>
          </a:r>
        </a:p>
      </dgm:t>
    </dgm:pt>
    <dgm:pt modelId="{CF7131CC-62EA-4877-A154-75FB5296A434}" type="parTrans" cxnId="{558367B1-5FFA-4DE7-A198-04AADE6C5E7B}">
      <dgm:prSet/>
      <dgm:spPr/>
      <dgm:t>
        <a:bodyPr/>
        <a:lstStyle/>
        <a:p>
          <a:endParaRPr lang="en-US"/>
        </a:p>
      </dgm:t>
    </dgm:pt>
    <dgm:pt modelId="{6695BF47-7F91-4578-93DF-E26A412B7BA3}" type="sibTrans" cxnId="{558367B1-5FFA-4DE7-A198-04AADE6C5E7B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9D4F7C88-8E50-4A3E-BD78-0EB89469243D}">
      <dgm:prSet phldrT="[Text]" custT="1"/>
      <dgm:spPr>
        <a:solidFill>
          <a:schemeClr val="tx1"/>
        </a:solidFill>
      </dgm:spPr>
      <dgm:t>
        <a:bodyPr/>
        <a:lstStyle/>
        <a:p>
          <a:r>
            <a:rPr lang="en-US" sz="2000" dirty="0"/>
            <a:t>Implementation</a:t>
          </a:r>
          <a:endParaRPr lang="en-US" sz="1200" dirty="0"/>
        </a:p>
      </dgm:t>
    </dgm:pt>
    <dgm:pt modelId="{844C9319-FCCD-4453-B013-011BE7DEB0F8}" type="parTrans" cxnId="{CCCAB8F3-3005-4AEC-B121-8C4A0B696F86}">
      <dgm:prSet/>
      <dgm:spPr/>
      <dgm:t>
        <a:bodyPr/>
        <a:lstStyle/>
        <a:p>
          <a:endParaRPr lang="en-US"/>
        </a:p>
      </dgm:t>
    </dgm:pt>
    <dgm:pt modelId="{88AF2E87-F510-421A-8DFD-1F04646F64FB}" type="sibTrans" cxnId="{CCCAB8F3-3005-4AEC-B121-8C4A0B696F86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AFB0460E-D31C-41DE-9CDC-0D24A4808669}">
      <dgm:prSet phldrT="[Text]" custT="1"/>
      <dgm:spPr>
        <a:solidFill>
          <a:schemeClr val="tx1"/>
        </a:solidFill>
      </dgm:spPr>
      <dgm:t>
        <a:bodyPr/>
        <a:lstStyle/>
        <a:p>
          <a:r>
            <a:rPr lang="en-US" sz="2000" dirty="0"/>
            <a:t>Testing</a:t>
          </a:r>
          <a:endParaRPr lang="en-US" sz="1200" dirty="0"/>
        </a:p>
      </dgm:t>
    </dgm:pt>
    <dgm:pt modelId="{182EF135-E42C-4BF1-95C7-6141DA7AED38}" type="parTrans" cxnId="{4C3395E5-04F9-4FE4-8FC1-3C2CF58FD331}">
      <dgm:prSet/>
      <dgm:spPr/>
      <dgm:t>
        <a:bodyPr/>
        <a:lstStyle/>
        <a:p>
          <a:endParaRPr lang="en-US"/>
        </a:p>
      </dgm:t>
    </dgm:pt>
    <dgm:pt modelId="{822A7F1D-A43C-4FD9-9E54-84462BD96A9C}" type="sibTrans" cxnId="{4C3395E5-04F9-4FE4-8FC1-3C2CF58FD331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2820408A-8DD6-4F66-8B89-5D52B500BB23}" type="pres">
      <dgm:prSet presAssocID="{E345D314-F11E-49EE-B278-E0E2CC352D87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ED498B9-C175-4445-BF8F-4F3D279F251C}" type="pres">
      <dgm:prSet presAssocID="{0F899DF2-09D4-4B5A-84EC-C984C49285E1}" presName="node" presStyleLbl="node1" presStyleIdx="0" presStyleCnt="8" custScaleX="170746" custRadScaleRad="100172" custRadScaleInc="1388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5634CD-29FB-40F8-B847-721B9F2A2CBD}" type="pres">
      <dgm:prSet presAssocID="{0F899DF2-09D4-4B5A-84EC-C984C49285E1}" presName="spNode" presStyleCnt="0"/>
      <dgm:spPr/>
    </dgm:pt>
    <dgm:pt modelId="{B1B329BA-D92A-4E67-B935-CB312D9DF972}" type="pres">
      <dgm:prSet presAssocID="{03EC66E2-B78A-4949-BA48-A83948980CC5}" presName="sibTrans" presStyleLbl="sibTrans1D1" presStyleIdx="0" presStyleCnt="8"/>
      <dgm:spPr/>
      <dgm:t>
        <a:bodyPr/>
        <a:lstStyle/>
        <a:p>
          <a:endParaRPr lang="en-US"/>
        </a:p>
      </dgm:t>
    </dgm:pt>
    <dgm:pt modelId="{C666B13A-C5BC-4D38-AB6C-74922256D1F7}" type="pres">
      <dgm:prSet presAssocID="{AB78C8CD-17C3-449E-B1E8-132E9EAF7C58}" presName="node" presStyleLbl="node1" presStyleIdx="1" presStyleCnt="8" custScaleX="121497" custRadScaleRad="99519" custRadScaleInc="7291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323A78-08D4-47DD-8B72-C9E3E6324580}" type="pres">
      <dgm:prSet presAssocID="{AB78C8CD-17C3-449E-B1E8-132E9EAF7C58}" presName="spNode" presStyleCnt="0"/>
      <dgm:spPr/>
    </dgm:pt>
    <dgm:pt modelId="{4B5682D5-C44F-4FEB-B50F-C001123193BD}" type="pres">
      <dgm:prSet presAssocID="{3FCE960C-13D9-4FB9-9A1B-344FB1FFB754}" presName="sibTrans" presStyleLbl="sibTrans1D1" presStyleIdx="1" presStyleCnt="8"/>
      <dgm:spPr/>
      <dgm:t>
        <a:bodyPr/>
        <a:lstStyle/>
        <a:p>
          <a:endParaRPr lang="en-US"/>
        </a:p>
      </dgm:t>
    </dgm:pt>
    <dgm:pt modelId="{81115D4C-973B-4E9D-8291-2658FBFF1755}" type="pres">
      <dgm:prSet presAssocID="{BB71DC6A-34EE-4C0B-8E2B-31B86D83B09F}" presName="node" presStyleLbl="node1" presStyleIdx="2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D2C7A9E-90CA-4FE2-A6B2-B1C7EE3685B3}" type="pres">
      <dgm:prSet presAssocID="{BB71DC6A-34EE-4C0B-8E2B-31B86D83B09F}" presName="spNode" presStyleCnt="0"/>
      <dgm:spPr/>
    </dgm:pt>
    <dgm:pt modelId="{08445E7C-D79F-447A-8166-FAEE33931456}" type="pres">
      <dgm:prSet presAssocID="{B10C6CDC-56EE-4D3C-886F-6BC361283E66}" presName="sibTrans" presStyleLbl="sibTrans1D1" presStyleIdx="2" presStyleCnt="8"/>
      <dgm:spPr/>
      <dgm:t>
        <a:bodyPr/>
        <a:lstStyle/>
        <a:p>
          <a:endParaRPr lang="en-US"/>
        </a:p>
      </dgm:t>
    </dgm:pt>
    <dgm:pt modelId="{16BA6087-0A02-4926-8669-3146C177308B}" type="pres">
      <dgm:prSet presAssocID="{8360D844-10AF-4DDD-84F3-2B89839A86AA}" presName="node" presStyleLbl="node1" presStyleIdx="3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DD2A82-4680-4FF1-A86B-9A12D57D50D8}" type="pres">
      <dgm:prSet presAssocID="{8360D844-10AF-4DDD-84F3-2B89839A86AA}" presName="spNode" presStyleCnt="0"/>
      <dgm:spPr/>
    </dgm:pt>
    <dgm:pt modelId="{58ABED4F-04AA-4FA8-A398-AE2BC3146B8C}" type="pres">
      <dgm:prSet presAssocID="{C39BF525-9A7B-4570-B41B-DCF5CA4F42C8}" presName="sibTrans" presStyleLbl="sibTrans1D1" presStyleIdx="3" presStyleCnt="8"/>
      <dgm:spPr/>
      <dgm:t>
        <a:bodyPr/>
        <a:lstStyle/>
        <a:p>
          <a:endParaRPr lang="en-US"/>
        </a:p>
      </dgm:t>
    </dgm:pt>
    <dgm:pt modelId="{1B7AAFBD-1C88-43CA-B319-2D465E38DE76}" type="pres">
      <dgm:prSet presAssocID="{4D3C26B2-D765-476F-BDE9-94CB0C490AC3}" presName="node" presStyleLbl="node1" presStyleIdx="4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859E890-1074-4887-9550-0CBB82916357}" type="pres">
      <dgm:prSet presAssocID="{4D3C26B2-D765-476F-BDE9-94CB0C490AC3}" presName="spNode" presStyleCnt="0"/>
      <dgm:spPr/>
    </dgm:pt>
    <dgm:pt modelId="{7BCA9D22-BDC7-4EAB-9B22-957EBE7B5C09}" type="pres">
      <dgm:prSet presAssocID="{89F57F32-6362-48A0-8C53-B9EA8FFBCDAD}" presName="sibTrans" presStyleLbl="sibTrans1D1" presStyleIdx="4" presStyleCnt="8"/>
      <dgm:spPr/>
      <dgm:t>
        <a:bodyPr/>
        <a:lstStyle/>
        <a:p>
          <a:endParaRPr lang="en-US"/>
        </a:p>
      </dgm:t>
    </dgm:pt>
    <dgm:pt modelId="{D66D6999-15E3-4999-A7EF-D7A2FD9EF69F}" type="pres">
      <dgm:prSet presAssocID="{A2124991-08B5-4210-916B-39EE01653290}" presName="node" presStyleLbl="node1" presStyleIdx="5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A9C2EAF-9F65-4369-8E6E-73EF2298D913}" type="pres">
      <dgm:prSet presAssocID="{A2124991-08B5-4210-916B-39EE01653290}" presName="spNode" presStyleCnt="0"/>
      <dgm:spPr/>
    </dgm:pt>
    <dgm:pt modelId="{5BBEB015-237B-4287-B540-42AA32830EAC}" type="pres">
      <dgm:prSet presAssocID="{6695BF47-7F91-4578-93DF-E26A412B7BA3}" presName="sibTrans" presStyleLbl="sibTrans1D1" presStyleIdx="5" presStyleCnt="8"/>
      <dgm:spPr/>
      <dgm:t>
        <a:bodyPr/>
        <a:lstStyle/>
        <a:p>
          <a:endParaRPr lang="en-US"/>
        </a:p>
      </dgm:t>
    </dgm:pt>
    <dgm:pt modelId="{014B6978-C454-4D52-A168-D37AEEFB3773}" type="pres">
      <dgm:prSet presAssocID="{9D4F7C88-8E50-4A3E-BD78-0EB89469243D}" presName="node" presStyleLbl="node1" presStyleIdx="6" presStyleCnt="8" custScaleX="16317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55CF72-B6E7-47E3-B6BE-0FBFE053CA37}" type="pres">
      <dgm:prSet presAssocID="{9D4F7C88-8E50-4A3E-BD78-0EB89469243D}" presName="spNode" presStyleCnt="0"/>
      <dgm:spPr/>
    </dgm:pt>
    <dgm:pt modelId="{1889F535-9B3E-480F-BC3C-DBF30E5F1209}" type="pres">
      <dgm:prSet presAssocID="{88AF2E87-F510-421A-8DFD-1F04646F64FB}" presName="sibTrans" presStyleLbl="sibTrans1D1" presStyleIdx="6" presStyleCnt="8"/>
      <dgm:spPr/>
      <dgm:t>
        <a:bodyPr/>
        <a:lstStyle/>
        <a:p>
          <a:endParaRPr lang="en-US"/>
        </a:p>
      </dgm:t>
    </dgm:pt>
    <dgm:pt modelId="{A400E6CC-26BD-4A66-89E4-239F6BBDF0C5}" type="pres">
      <dgm:prSet presAssocID="{AFB0460E-D31C-41DE-9CDC-0D24A4808669}" presName="node" presStyleLbl="node1" presStyleIdx="7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7974B78-2025-46DF-A501-A95C55BE9E2C}" type="pres">
      <dgm:prSet presAssocID="{AFB0460E-D31C-41DE-9CDC-0D24A4808669}" presName="spNode" presStyleCnt="0"/>
      <dgm:spPr/>
    </dgm:pt>
    <dgm:pt modelId="{31D6A018-263C-4193-9008-59745F73BF22}" type="pres">
      <dgm:prSet presAssocID="{822A7F1D-A43C-4FD9-9E54-84462BD96A9C}" presName="sibTrans" presStyleLbl="sibTrans1D1" presStyleIdx="7" presStyleCnt="8"/>
      <dgm:spPr/>
      <dgm:t>
        <a:bodyPr/>
        <a:lstStyle/>
        <a:p>
          <a:endParaRPr lang="en-US"/>
        </a:p>
      </dgm:t>
    </dgm:pt>
  </dgm:ptLst>
  <dgm:cxnLst>
    <dgm:cxn modelId="{83982E7A-5298-43D4-93B9-80E2968A7E4E}" type="presOf" srcId="{8360D844-10AF-4DDD-84F3-2B89839A86AA}" destId="{16BA6087-0A02-4926-8669-3146C177308B}" srcOrd="0" destOrd="0" presId="urn:microsoft.com/office/officeart/2005/8/layout/cycle6"/>
    <dgm:cxn modelId="{B0EF54EA-5BEA-49EC-8E0D-F40BBD46C25B}" type="presOf" srcId="{3FCE960C-13D9-4FB9-9A1B-344FB1FFB754}" destId="{4B5682D5-C44F-4FEB-B50F-C001123193BD}" srcOrd="0" destOrd="0" presId="urn:microsoft.com/office/officeart/2005/8/layout/cycle6"/>
    <dgm:cxn modelId="{CCCAB8F3-3005-4AEC-B121-8C4A0B696F86}" srcId="{E345D314-F11E-49EE-B278-E0E2CC352D87}" destId="{9D4F7C88-8E50-4A3E-BD78-0EB89469243D}" srcOrd="6" destOrd="0" parTransId="{844C9319-FCCD-4453-B013-011BE7DEB0F8}" sibTransId="{88AF2E87-F510-421A-8DFD-1F04646F64FB}"/>
    <dgm:cxn modelId="{2E83983F-AB53-4994-8471-F2380F25A4D4}" type="presOf" srcId="{03EC66E2-B78A-4949-BA48-A83948980CC5}" destId="{B1B329BA-D92A-4E67-B935-CB312D9DF972}" srcOrd="0" destOrd="0" presId="urn:microsoft.com/office/officeart/2005/8/layout/cycle6"/>
    <dgm:cxn modelId="{823496C9-C648-4692-B785-940B636E9364}" type="presOf" srcId="{822A7F1D-A43C-4FD9-9E54-84462BD96A9C}" destId="{31D6A018-263C-4193-9008-59745F73BF22}" srcOrd="0" destOrd="0" presId="urn:microsoft.com/office/officeart/2005/8/layout/cycle6"/>
    <dgm:cxn modelId="{FA29FB4F-6CC4-4CBC-BC7C-DBDE50040486}" srcId="{E345D314-F11E-49EE-B278-E0E2CC352D87}" destId="{4D3C26B2-D765-476F-BDE9-94CB0C490AC3}" srcOrd="4" destOrd="0" parTransId="{E0F622FB-4752-49B8-B9A9-EC89736BC5DB}" sibTransId="{89F57F32-6362-48A0-8C53-B9EA8FFBCDAD}"/>
    <dgm:cxn modelId="{ABF690C7-53D3-4B9C-B781-32B6DCC260A7}" srcId="{E345D314-F11E-49EE-B278-E0E2CC352D87}" destId="{0F899DF2-09D4-4B5A-84EC-C984C49285E1}" srcOrd="0" destOrd="0" parTransId="{291B177E-B094-48F1-8ECD-B452303B0529}" sibTransId="{03EC66E2-B78A-4949-BA48-A83948980CC5}"/>
    <dgm:cxn modelId="{0A199B91-CDE7-45DD-AF85-64FFDA7AF6F9}" type="presOf" srcId="{88AF2E87-F510-421A-8DFD-1F04646F64FB}" destId="{1889F535-9B3E-480F-BC3C-DBF30E5F1209}" srcOrd="0" destOrd="0" presId="urn:microsoft.com/office/officeart/2005/8/layout/cycle6"/>
    <dgm:cxn modelId="{D762E1DD-0583-46F1-94CE-927C69D9F044}" srcId="{E345D314-F11E-49EE-B278-E0E2CC352D87}" destId="{AB78C8CD-17C3-449E-B1E8-132E9EAF7C58}" srcOrd="1" destOrd="0" parTransId="{3A09FBEE-30A5-4313-A001-CF5C4A5F2D20}" sibTransId="{3FCE960C-13D9-4FB9-9A1B-344FB1FFB754}"/>
    <dgm:cxn modelId="{B08D5B24-7E4E-4D60-9546-AC79EFA07ED2}" type="presOf" srcId="{9D4F7C88-8E50-4A3E-BD78-0EB89469243D}" destId="{014B6978-C454-4D52-A168-D37AEEFB3773}" srcOrd="0" destOrd="0" presId="urn:microsoft.com/office/officeart/2005/8/layout/cycle6"/>
    <dgm:cxn modelId="{23E655BA-44F6-444C-8785-3997F99857A0}" srcId="{E345D314-F11E-49EE-B278-E0E2CC352D87}" destId="{8360D844-10AF-4DDD-84F3-2B89839A86AA}" srcOrd="3" destOrd="0" parTransId="{53071068-0BEF-444C-8619-3CAA3D1C82F9}" sibTransId="{C39BF525-9A7B-4570-B41B-DCF5CA4F42C8}"/>
    <dgm:cxn modelId="{3D0F4D5E-40C0-471C-8C04-746EC5E8215E}" type="presOf" srcId="{AB78C8CD-17C3-449E-B1E8-132E9EAF7C58}" destId="{C666B13A-C5BC-4D38-AB6C-74922256D1F7}" srcOrd="0" destOrd="0" presId="urn:microsoft.com/office/officeart/2005/8/layout/cycle6"/>
    <dgm:cxn modelId="{329633F4-7475-46FB-BD79-E429D3B79B98}" type="presOf" srcId="{B10C6CDC-56EE-4D3C-886F-6BC361283E66}" destId="{08445E7C-D79F-447A-8166-FAEE33931456}" srcOrd="0" destOrd="0" presId="urn:microsoft.com/office/officeart/2005/8/layout/cycle6"/>
    <dgm:cxn modelId="{B4B7A2BB-B738-41DC-9D2C-6666F6F0E877}" type="presOf" srcId="{AFB0460E-D31C-41DE-9CDC-0D24A4808669}" destId="{A400E6CC-26BD-4A66-89E4-239F6BBDF0C5}" srcOrd="0" destOrd="0" presId="urn:microsoft.com/office/officeart/2005/8/layout/cycle6"/>
    <dgm:cxn modelId="{CA4CAC9A-6504-419C-9E2A-71940C628C5F}" type="presOf" srcId="{C39BF525-9A7B-4570-B41B-DCF5CA4F42C8}" destId="{58ABED4F-04AA-4FA8-A398-AE2BC3146B8C}" srcOrd="0" destOrd="0" presId="urn:microsoft.com/office/officeart/2005/8/layout/cycle6"/>
    <dgm:cxn modelId="{61F77D54-F59A-4E09-9E9E-F61529DDFE4D}" type="presOf" srcId="{0F899DF2-09D4-4B5A-84EC-C984C49285E1}" destId="{EED498B9-C175-4445-BF8F-4F3D279F251C}" srcOrd="0" destOrd="0" presId="urn:microsoft.com/office/officeart/2005/8/layout/cycle6"/>
    <dgm:cxn modelId="{5CCDAA87-715D-46A6-9697-185D09FDF4BC}" type="presOf" srcId="{89F57F32-6362-48A0-8C53-B9EA8FFBCDAD}" destId="{7BCA9D22-BDC7-4EAB-9B22-957EBE7B5C09}" srcOrd="0" destOrd="0" presId="urn:microsoft.com/office/officeart/2005/8/layout/cycle6"/>
    <dgm:cxn modelId="{3A166011-7CB8-46A7-B9D2-1BB92DC71CB1}" type="presOf" srcId="{4D3C26B2-D765-476F-BDE9-94CB0C490AC3}" destId="{1B7AAFBD-1C88-43CA-B319-2D465E38DE76}" srcOrd="0" destOrd="0" presId="urn:microsoft.com/office/officeart/2005/8/layout/cycle6"/>
    <dgm:cxn modelId="{B280485A-C424-46D1-B56A-17997B96A2C7}" srcId="{E345D314-F11E-49EE-B278-E0E2CC352D87}" destId="{BB71DC6A-34EE-4C0B-8E2B-31B86D83B09F}" srcOrd="2" destOrd="0" parTransId="{AB505F69-40E0-4BF5-813A-395EE3A6EFB0}" sibTransId="{B10C6CDC-56EE-4D3C-886F-6BC361283E66}"/>
    <dgm:cxn modelId="{4C3395E5-04F9-4FE4-8FC1-3C2CF58FD331}" srcId="{E345D314-F11E-49EE-B278-E0E2CC352D87}" destId="{AFB0460E-D31C-41DE-9CDC-0D24A4808669}" srcOrd="7" destOrd="0" parTransId="{182EF135-E42C-4BF1-95C7-6141DA7AED38}" sibTransId="{822A7F1D-A43C-4FD9-9E54-84462BD96A9C}"/>
    <dgm:cxn modelId="{C74C8E01-9F99-413A-82CA-548A00BA29E1}" type="presOf" srcId="{6695BF47-7F91-4578-93DF-E26A412B7BA3}" destId="{5BBEB015-237B-4287-B540-42AA32830EAC}" srcOrd="0" destOrd="0" presId="urn:microsoft.com/office/officeart/2005/8/layout/cycle6"/>
    <dgm:cxn modelId="{558367B1-5FFA-4DE7-A198-04AADE6C5E7B}" srcId="{E345D314-F11E-49EE-B278-E0E2CC352D87}" destId="{A2124991-08B5-4210-916B-39EE01653290}" srcOrd="5" destOrd="0" parTransId="{CF7131CC-62EA-4877-A154-75FB5296A434}" sibTransId="{6695BF47-7F91-4578-93DF-E26A412B7BA3}"/>
    <dgm:cxn modelId="{6932B70B-B134-4358-A64D-993B4ECC4AD4}" type="presOf" srcId="{BB71DC6A-34EE-4C0B-8E2B-31B86D83B09F}" destId="{81115D4C-973B-4E9D-8291-2658FBFF1755}" srcOrd="0" destOrd="0" presId="urn:microsoft.com/office/officeart/2005/8/layout/cycle6"/>
    <dgm:cxn modelId="{4EEB6A4C-E56A-4993-A75C-4CD6BBA2D8D3}" type="presOf" srcId="{A2124991-08B5-4210-916B-39EE01653290}" destId="{D66D6999-15E3-4999-A7EF-D7A2FD9EF69F}" srcOrd="0" destOrd="0" presId="urn:microsoft.com/office/officeart/2005/8/layout/cycle6"/>
    <dgm:cxn modelId="{9E16B55C-9FBB-4FC9-96E6-953528FE80AB}" type="presOf" srcId="{E345D314-F11E-49EE-B278-E0E2CC352D87}" destId="{2820408A-8DD6-4F66-8B89-5D52B500BB23}" srcOrd="0" destOrd="0" presId="urn:microsoft.com/office/officeart/2005/8/layout/cycle6"/>
    <dgm:cxn modelId="{710126A1-6462-43E1-9903-14ACC6B20EA4}" type="presParOf" srcId="{2820408A-8DD6-4F66-8B89-5D52B500BB23}" destId="{EED498B9-C175-4445-BF8F-4F3D279F251C}" srcOrd="0" destOrd="0" presId="urn:microsoft.com/office/officeart/2005/8/layout/cycle6"/>
    <dgm:cxn modelId="{9D19C3D6-8206-4B05-AF79-0FE43FBA30BE}" type="presParOf" srcId="{2820408A-8DD6-4F66-8B89-5D52B500BB23}" destId="{2E5634CD-29FB-40F8-B847-721B9F2A2CBD}" srcOrd="1" destOrd="0" presId="urn:microsoft.com/office/officeart/2005/8/layout/cycle6"/>
    <dgm:cxn modelId="{6C28165B-176D-4C55-9016-79AC5EBAB580}" type="presParOf" srcId="{2820408A-8DD6-4F66-8B89-5D52B500BB23}" destId="{B1B329BA-D92A-4E67-B935-CB312D9DF972}" srcOrd="2" destOrd="0" presId="urn:microsoft.com/office/officeart/2005/8/layout/cycle6"/>
    <dgm:cxn modelId="{1F818A0C-3227-42E3-A65E-75E8F36C6923}" type="presParOf" srcId="{2820408A-8DD6-4F66-8B89-5D52B500BB23}" destId="{C666B13A-C5BC-4D38-AB6C-74922256D1F7}" srcOrd="3" destOrd="0" presId="urn:microsoft.com/office/officeart/2005/8/layout/cycle6"/>
    <dgm:cxn modelId="{CE67A5FE-A047-481D-B1BE-512E2FB18F76}" type="presParOf" srcId="{2820408A-8DD6-4F66-8B89-5D52B500BB23}" destId="{C9323A78-08D4-47DD-8B72-C9E3E6324580}" srcOrd="4" destOrd="0" presId="urn:microsoft.com/office/officeart/2005/8/layout/cycle6"/>
    <dgm:cxn modelId="{E693053D-7D09-489F-8229-6D7B8F2DBBA0}" type="presParOf" srcId="{2820408A-8DD6-4F66-8B89-5D52B500BB23}" destId="{4B5682D5-C44F-4FEB-B50F-C001123193BD}" srcOrd="5" destOrd="0" presId="urn:microsoft.com/office/officeart/2005/8/layout/cycle6"/>
    <dgm:cxn modelId="{95EAE0CE-540E-49B2-B03F-367B7DF8ECEB}" type="presParOf" srcId="{2820408A-8DD6-4F66-8B89-5D52B500BB23}" destId="{81115D4C-973B-4E9D-8291-2658FBFF1755}" srcOrd="6" destOrd="0" presId="urn:microsoft.com/office/officeart/2005/8/layout/cycle6"/>
    <dgm:cxn modelId="{7DB836BD-C14B-422B-A602-72C311B28E6F}" type="presParOf" srcId="{2820408A-8DD6-4F66-8B89-5D52B500BB23}" destId="{3D2C7A9E-90CA-4FE2-A6B2-B1C7EE3685B3}" srcOrd="7" destOrd="0" presId="urn:microsoft.com/office/officeart/2005/8/layout/cycle6"/>
    <dgm:cxn modelId="{EB267E89-C981-4B5E-B7BB-12EFF440B021}" type="presParOf" srcId="{2820408A-8DD6-4F66-8B89-5D52B500BB23}" destId="{08445E7C-D79F-447A-8166-FAEE33931456}" srcOrd="8" destOrd="0" presId="urn:microsoft.com/office/officeart/2005/8/layout/cycle6"/>
    <dgm:cxn modelId="{6CF8E7F7-B7B4-49A0-A1E5-E69B70808753}" type="presParOf" srcId="{2820408A-8DD6-4F66-8B89-5D52B500BB23}" destId="{16BA6087-0A02-4926-8669-3146C177308B}" srcOrd="9" destOrd="0" presId="urn:microsoft.com/office/officeart/2005/8/layout/cycle6"/>
    <dgm:cxn modelId="{233B429C-3DEC-407C-B064-2CC73DC0B3E7}" type="presParOf" srcId="{2820408A-8DD6-4F66-8B89-5D52B500BB23}" destId="{ADDD2A82-4680-4FF1-A86B-9A12D57D50D8}" srcOrd="10" destOrd="0" presId="urn:microsoft.com/office/officeart/2005/8/layout/cycle6"/>
    <dgm:cxn modelId="{39685884-F13A-43B2-97E1-0542908E82CD}" type="presParOf" srcId="{2820408A-8DD6-4F66-8B89-5D52B500BB23}" destId="{58ABED4F-04AA-4FA8-A398-AE2BC3146B8C}" srcOrd="11" destOrd="0" presId="urn:microsoft.com/office/officeart/2005/8/layout/cycle6"/>
    <dgm:cxn modelId="{975BA24A-ED44-47E0-B5F8-95AB549D40CC}" type="presParOf" srcId="{2820408A-8DD6-4F66-8B89-5D52B500BB23}" destId="{1B7AAFBD-1C88-43CA-B319-2D465E38DE76}" srcOrd="12" destOrd="0" presId="urn:microsoft.com/office/officeart/2005/8/layout/cycle6"/>
    <dgm:cxn modelId="{DE83B23E-C16B-4C3E-8BBF-0CDEEA374F46}" type="presParOf" srcId="{2820408A-8DD6-4F66-8B89-5D52B500BB23}" destId="{3859E890-1074-4887-9550-0CBB82916357}" srcOrd="13" destOrd="0" presId="urn:microsoft.com/office/officeart/2005/8/layout/cycle6"/>
    <dgm:cxn modelId="{7519EF71-2C07-4843-89C5-01C2E3B59E52}" type="presParOf" srcId="{2820408A-8DD6-4F66-8B89-5D52B500BB23}" destId="{7BCA9D22-BDC7-4EAB-9B22-957EBE7B5C09}" srcOrd="14" destOrd="0" presId="urn:microsoft.com/office/officeart/2005/8/layout/cycle6"/>
    <dgm:cxn modelId="{AF6C9699-5EBA-4293-B4DE-784CE3C1A870}" type="presParOf" srcId="{2820408A-8DD6-4F66-8B89-5D52B500BB23}" destId="{D66D6999-15E3-4999-A7EF-D7A2FD9EF69F}" srcOrd="15" destOrd="0" presId="urn:microsoft.com/office/officeart/2005/8/layout/cycle6"/>
    <dgm:cxn modelId="{D33D13DB-BE54-4C3A-9FC7-62CCE60D1E2C}" type="presParOf" srcId="{2820408A-8DD6-4F66-8B89-5D52B500BB23}" destId="{4A9C2EAF-9F65-4369-8E6E-73EF2298D913}" srcOrd="16" destOrd="0" presId="urn:microsoft.com/office/officeart/2005/8/layout/cycle6"/>
    <dgm:cxn modelId="{00CC4963-FC59-4CE8-A63D-B66D1375A31F}" type="presParOf" srcId="{2820408A-8DD6-4F66-8B89-5D52B500BB23}" destId="{5BBEB015-237B-4287-B540-42AA32830EAC}" srcOrd="17" destOrd="0" presId="urn:microsoft.com/office/officeart/2005/8/layout/cycle6"/>
    <dgm:cxn modelId="{554DC0E8-68FB-4C89-B140-5A0F6EFF8049}" type="presParOf" srcId="{2820408A-8DD6-4F66-8B89-5D52B500BB23}" destId="{014B6978-C454-4D52-A168-D37AEEFB3773}" srcOrd="18" destOrd="0" presId="urn:microsoft.com/office/officeart/2005/8/layout/cycle6"/>
    <dgm:cxn modelId="{3166CC32-9146-47CE-A1A5-3FAB821C9440}" type="presParOf" srcId="{2820408A-8DD6-4F66-8B89-5D52B500BB23}" destId="{BB55CF72-B6E7-47E3-B6BE-0FBFE053CA37}" srcOrd="19" destOrd="0" presId="urn:microsoft.com/office/officeart/2005/8/layout/cycle6"/>
    <dgm:cxn modelId="{6EB2D086-3DAC-4192-BA8C-5DF7CB96BAD4}" type="presParOf" srcId="{2820408A-8DD6-4F66-8B89-5D52B500BB23}" destId="{1889F535-9B3E-480F-BC3C-DBF30E5F1209}" srcOrd="20" destOrd="0" presId="urn:microsoft.com/office/officeart/2005/8/layout/cycle6"/>
    <dgm:cxn modelId="{970761C2-3948-478F-B935-EBE41F46C413}" type="presParOf" srcId="{2820408A-8DD6-4F66-8B89-5D52B500BB23}" destId="{A400E6CC-26BD-4A66-89E4-239F6BBDF0C5}" srcOrd="21" destOrd="0" presId="urn:microsoft.com/office/officeart/2005/8/layout/cycle6"/>
    <dgm:cxn modelId="{2A832213-65F9-42CC-B2B9-E1B083BB47BD}" type="presParOf" srcId="{2820408A-8DD6-4F66-8B89-5D52B500BB23}" destId="{47974B78-2025-46DF-A501-A95C55BE9E2C}" srcOrd="22" destOrd="0" presId="urn:microsoft.com/office/officeart/2005/8/layout/cycle6"/>
    <dgm:cxn modelId="{61D36C81-C63B-4EF3-8043-4BE50304C429}" type="presParOf" srcId="{2820408A-8DD6-4F66-8B89-5D52B500BB23}" destId="{31D6A018-263C-4193-9008-59745F73BF22}" srcOrd="23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056AAC5-8F44-4511-984B-512228637E58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9B99900-F226-4628-B5EB-90CFB15650F5}">
      <dgm:prSet phldrT="[Text]" custT="1"/>
      <dgm:spPr>
        <a:solidFill>
          <a:srgbClr val="FFC000"/>
        </a:solidFill>
      </dgm:spPr>
      <dgm:t>
        <a:bodyPr/>
        <a:lstStyle/>
        <a:p>
          <a:r>
            <a:rPr lang="en-US" sz="4400" dirty="0"/>
            <a:t>Scope</a:t>
          </a:r>
          <a:endParaRPr lang="en-US" sz="5800" dirty="0"/>
        </a:p>
      </dgm:t>
    </dgm:pt>
    <dgm:pt modelId="{C8505E4A-76B9-4503-BE2C-1633CA338521}" type="parTrans" cxnId="{28E8F78F-C87E-42AE-A831-9585AFAE9577}">
      <dgm:prSet/>
      <dgm:spPr/>
      <dgm:t>
        <a:bodyPr/>
        <a:lstStyle/>
        <a:p>
          <a:endParaRPr lang="en-US"/>
        </a:p>
      </dgm:t>
    </dgm:pt>
    <dgm:pt modelId="{91BC0BFD-35A7-4C96-8A34-94877C53CAB4}" type="sibTrans" cxnId="{28E8F78F-C87E-42AE-A831-9585AFAE9577}">
      <dgm:prSet/>
      <dgm:spPr/>
      <dgm:t>
        <a:bodyPr/>
        <a:lstStyle/>
        <a:p>
          <a:endParaRPr lang="en-US"/>
        </a:p>
      </dgm:t>
    </dgm:pt>
    <dgm:pt modelId="{7968E555-F8D1-4CB2-AEE9-DA40BF673B9E}">
      <dgm:prSet phldrT="[Text]" custT="1"/>
      <dgm:spPr>
        <a:solidFill>
          <a:srgbClr val="00B050">
            <a:alpha val="90000"/>
          </a:srgbClr>
        </a:solidFill>
      </dgm:spPr>
      <dgm:t>
        <a:bodyPr/>
        <a:lstStyle/>
        <a:p>
          <a:pPr>
            <a:lnSpc>
              <a:spcPct val="150000"/>
            </a:lnSpc>
          </a:pPr>
          <a:r>
            <a:rPr lang="en-US" sz="2000" dirty="0">
              <a:solidFill>
                <a:schemeClr val="bg1"/>
              </a:solidFill>
            </a:rPr>
            <a:t>Scope is to be assure that project is going to be successful in creating mobile app &amp; website.</a:t>
          </a:r>
        </a:p>
      </dgm:t>
    </dgm:pt>
    <dgm:pt modelId="{1365F7BB-29CD-4A25-AD01-FBF49CBAD4D3}" type="parTrans" cxnId="{3C6468A0-FFA3-4404-A50A-BE757890FD23}">
      <dgm:prSet/>
      <dgm:spPr/>
      <dgm:t>
        <a:bodyPr/>
        <a:lstStyle/>
        <a:p>
          <a:endParaRPr lang="en-US"/>
        </a:p>
      </dgm:t>
    </dgm:pt>
    <dgm:pt modelId="{DCF4E7C6-CEE3-48BD-9E6C-965E666A3CB0}" type="sibTrans" cxnId="{3C6468A0-FFA3-4404-A50A-BE757890FD23}">
      <dgm:prSet/>
      <dgm:spPr/>
      <dgm:t>
        <a:bodyPr/>
        <a:lstStyle/>
        <a:p>
          <a:endParaRPr lang="en-US"/>
        </a:p>
      </dgm:t>
    </dgm:pt>
    <dgm:pt modelId="{7A36E65D-4B75-48A4-B38B-F9C1A914A1E5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/>
            <a:t>Schedule</a:t>
          </a:r>
        </a:p>
      </dgm:t>
    </dgm:pt>
    <dgm:pt modelId="{48A6458A-7F08-4A09-9132-D12C0873DBBA}" type="parTrans" cxnId="{D5D85499-0A66-48C9-8B34-0528825A8E91}">
      <dgm:prSet/>
      <dgm:spPr/>
      <dgm:t>
        <a:bodyPr/>
        <a:lstStyle/>
        <a:p>
          <a:endParaRPr lang="en-US"/>
        </a:p>
      </dgm:t>
    </dgm:pt>
    <dgm:pt modelId="{1A87861C-0A62-4816-A5C7-B0F6DD5647F4}" type="sibTrans" cxnId="{D5D85499-0A66-48C9-8B34-0528825A8E91}">
      <dgm:prSet/>
      <dgm:spPr/>
      <dgm:t>
        <a:bodyPr/>
        <a:lstStyle/>
        <a:p>
          <a:endParaRPr lang="en-US"/>
        </a:p>
      </dgm:t>
    </dgm:pt>
    <dgm:pt modelId="{480BF8C1-C0C2-4243-9572-65DB7E576576}">
      <dgm:prSet phldrT="[Text]" custT="1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sz="2000" dirty="0">
              <a:solidFill>
                <a:schemeClr val="bg1"/>
              </a:solidFill>
            </a:rPr>
            <a:t>Project initiated at Oct 15</a:t>
          </a:r>
        </a:p>
      </dgm:t>
    </dgm:pt>
    <dgm:pt modelId="{2396964B-E666-4C2F-B555-FE3245CCF93C}" type="parTrans" cxnId="{F403E27D-A30B-42C0-AAA0-FC4AD01E0972}">
      <dgm:prSet/>
      <dgm:spPr/>
      <dgm:t>
        <a:bodyPr/>
        <a:lstStyle/>
        <a:p>
          <a:endParaRPr lang="en-US"/>
        </a:p>
      </dgm:t>
    </dgm:pt>
    <dgm:pt modelId="{1DF66415-530F-435D-A6EC-1141371439AB}" type="sibTrans" cxnId="{F403E27D-A30B-42C0-AAA0-FC4AD01E0972}">
      <dgm:prSet/>
      <dgm:spPr/>
      <dgm:t>
        <a:bodyPr/>
        <a:lstStyle/>
        <a:p>
          <a:endParaRPr lang="en-US"/>
        </a:p>
      </dgm:t>
    </dgm:pt>
    <dgm:pt modelId="{0DDD55C6-F08C-47FD-9DDF-26A78B4EE822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/>
            <a:t>Budget </a:t>
          </a:r>
        </a:p>
      </dgm:t>
    </dgm:pt>
    <dgm:pt modelId="{15A445C3-5EB3-4DF3-B01F-0D291D83257D}" type="parTrans" cxnId="{64CD14E9-619C-4026-A3B2-D6059E855CB3}">
      <dgm:prSet/>
      <dgm:spPr/>
      <dgm:t>
        <a:bodyPr/>
        <a:lstStyle/>
        <a:p>
          <a:endParaRPr lang="en-US"/>
        </a:p>
      </dgm:t>
    </dgm:pt>
    <dgm:pt modelId="{BD019156-32DC-42AE-9C5F-E7078BAD1A86}" type="sibTrans" cxnId="{64CD14E9-619C-4026-A3B2-D6059E855CB3}">
      <dgm:prSet/>
      <dgm:spPr/>
      <dgm:t>
        <a:bodyPr/>
        <a:lstStyle/>
        <a:p>
          <a:endParaRPr lang="en-US"/>
        </a:p>
      </dgm:t>
    </dgm:pt>
    <dgm:pt modelId="{FF1C4006-128D-46CA-B8FB-D1F09BB04201}">
      <dgm:prSet phldrT="[Text]" custT="1"/>
      <dgm:spPr>
        <a:solidFill>
          <a:srgbClr val="00B050">
            <a:alpha val="90000"/>
          </a:srgbClr>
        </a:solidFill>
      </dgm:spPr>
      <dgm:t>
        <a:bodyPr/>
        <a:lstStyle/>
        <a:p>
          <a:pPr>
            <a:lnSpc>
              <a:spcPct val="150000"/>
            </a:lnSpc>
          </a:pPr>
          <a:r>
            <a:rPr lang="en-US" sz="1800" dirty="0">
              <a:solidFill>
                <a:schemeClr val="bg1"/>
              </a:solidFill>
            </a:rPr>
            <a:t>Estimated budget on scope basis</a:t>
          </a:r>
        </a:p>
      </dgm:t>
    </dgm:pt>
    <dgm:pt modelId="{3C1CB25A-BB8D-4E5F-993F-8485B9BC7866}" type="parTrans" cxnId="{B44E2C41-2A9C-4287-8EFB-ADBCC1E0046F}">
      <dgm:prSet/>
      <dgm:spPr/>
      <dgm:t>
        <a:bodyPr/>
        <a:lstStyle/>
        <a:p>
          <a:endParaRPr lang="en-US"/>
        </a:p>
      </dgm:t>
    </dgm:pt>
    <dgm:pt modelId="{D036DE44-8259-4EDB-B971-FA84816E6C94}" type="sibTrans" cxnId="{B44E2C41-2A9C-4287-8EFB-ADBCC1E0046F}">
      <dgm:prSet/>
      <dgm:spPr/>
      <dgm:t>
        <a:bodyPr/>
        <a:lstStyle/>
        <a:p>
          <a:endParaRPr lang="en-US"/>
        </a:p>
      </dgm:t>
    </dgm:pt>
    <dgm:pt modelId="{346788DE-6311-4983-A836-5CB38992AB7E}">
      <dgm:prSet phldrT="[Text]" custT="1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sz="2000" dirty="0">
              <a:solidFill>
                <a:schemeClr val="bg1"/>
              </a:solidFill>
            </a:rPr>
            <a:t>Closing is on Dec 15</a:t>
          </a:r>
        </a:p>
      </dgm:t>
    </dgm:pt>
    <dgm:pt modelId="{A8D5F5DD-60C3-4747-813E-14326DDC477E}" type="parTrans" cxnId="{7F821121-7C63-45CB-8A0C-A9D85E4CE5E5}">
      <dgm:prSet/>
      <dgm:spPr/>
      <dgm:t>
        <a:bodyPr/>
        <a:lstStyle/>
        <a:p>
          <a:endParaRPr lang="en-US"/>
        </a:p>
      </dgm:t>
    </dgm:pt>
    <dgm:pt modelId="{C8834789-D022-4244-98F1-D7500399E4B4}" type="sibTrans" cxnId="{7F821121-7C63-45CB-8A0C-A9D85E4CE5E5}">
      <dgm:prSet/>
      <dgm:spPr/>
      <dgm:t>
        <a:bodyPr/>
        <a:lstStyle/>
        <a:p>
          <a:endParaRPr lang="en-US"/>
        </a:p>
      </dgm:t>
    </dgm:pt>
    <dgm:pt modelId="{D74D2719-4AEC-48CB-8757-29C6D68C6DA1}">
      <dgm:prSet phldrT="[Text]" custT="1"/>
      <dgm:spPr>
        <a:solidFill>
          <a:srgbClr val="00B050">
            <a:alpha val="90000"/>
          </a:srgbClr>
        </a:solidFill>
      </dgm:spPr>
      <dgm:t>
        <a:bodyPr/>
        <a:lstStyle/>
        <a:p>
          <a:r>
            <a:rPr lang="en-US" sz="2000" dirty="0">
              <a:solidFill>
                <a:schemeClr val="bg1"/>
              </a:solidFill>
            </a:rPr>
            <a:t>Minor updates done in completion due to proposed changes of implementation</a:t>
          </a:r>
        </a:p>
      </dgm:t>
    </dgm:pt>
    <dgm:pt modelId="{C2CEE0CD-FCE4-4274-B600-762168415CE8}" type="parTrans" cxnId="{3BEBF3C4-DF96-4FB9-AF29-6F8B70CCC9FA}">
      <dgm:prSet/>
      <dgm:spPr/>
      <dgm:t>
        <a:bodyPr/>
        <a:lstStyle/>
        <a:p>
          <a:endParaRPr lang="en-US"/>
        </a:p>
      </dgm:t>
    </dgm:pt>
    <dgm:pt modelId="{28B2DDCE-CC9E-4F02-B4EF-287C99ECB7F2}" type="sibTrans" cxnId="{3BEBF3C4-DF96-4FB9-AF29-6F8B70CCC9FA}">
      <dgm:prSet/>
      <dgm:spPr/>
      <dgm:t>
        <a:bodyPr/>
        <a:lstStyle/>
        <a:p>
          <a:endParaRPr lang="en-US"/>
        </a:p>
      </dgm:t>
    </dgm:pt>
    <dgm:pt modelId="{C7285F4C-53A8-4D0E-B515-4D4AF6A3B08B}">
      <dgm:prSet phldrT="[Text]" custT="1"/>
      <dgm:spPr>
        <a:solidFill>
          <a:srgbClr val="00B050">
            <a:alpha val="90000"/>
          </a:srgbClr>
        </a:solidFill>
      </dgm:spPr>
      <dgm:t>
        <a:bodyPr/>
        <a:lstStyle/>
        <a:p>
          <a:pPr>
            <a:lnSpc>
              <a:spcPct val="150000"/>
            </a:lnSpc>
          </a:pPr>
          <a:r>
            <a:rPr lang="en-US" sz="1800" dirty="0">
              <a:solidFill>
                <a:schemeClr val="bg1"/>
              </a:solidFill>
            </a:rPr>
            <a:t>Monitoring &amp; Controlling budget is </a:t>
          </a:r>
          <a:r>
            <a:rPr lang="en-US" sz="1800" b="1" dirty="0">
              <a:solidFill>
                <a:schemeClr val="bg1"/>
              </a:solidFill>
            </a:rPr>
            <a:t>$27000</a:t>
          </a:r>
        </a:p>
      </dgm:t>
    </dgm:pt>
    <dgm:pt modelId="{EAE0D9C4-6DF9-48AD-9360-153E72AC421C}" type="parTrans" cxnId="{79B0350A-7C2E-49BB-A9C6-34ED200155AF}">
      <dgm:prSet/>
      <dgm:spPr/>
      <dgm:t>
        <a:bodyPr/>
        <a:lstStyle/>
        <a:p>
          <a:endParaRPr lang="en-US"/>
        </a:p>
      </dgm:t>
    </dgm:pt>
    <dgm:pt modelId="{29A450CA-5F63-4D33-82FA-1DFD5C322DBD}" type="sibTrans" cxnId="{79B0350A-7C2E-49BB-A9C6-34ED200155AF}">
      <dgm:prSet/>
      <dgm:spPr/>
      <dgm:t>
        <a:bodyPr/>
        <a:lstStyle/>
        <a:p>
          <a:endParaRPr lang="en-US"/>
        </a:p>
      </dgm:t>
    </dgm:pt>
    <dgm:pt modelId="{D14AE221-9AC7-4388-B243-72C147CADE33}">
      <dgm:prSet phldrT="[Text]" custT="1"/>
      <dgm:spPr>
        <a:solidFill>
          <a:srgbClr val="00B050">
            <a:alpha val="90000"/>
          </a:srgbClr>
        </a:solidFill>
      </dgm:spPr>
      <dgm:t>
        <a:bodyPr/>
        <a:lstStyle/>
        <a:p>
          <a:pPr>
            <a:lnSpc>
              <a:spcPct val="150000"/>
            </a:lnSpc>
          </a:pPr>
          <a:r>
            <a:rPr lang="en-US" sz="1800" dirty="0">
              <a:solidFill>
                <a:schemeClr val="bg1"/>
              </a:solidFill>
            </a:rPr>
            <a:t>Overall budget is </a:t>
          </a:r>
          <a:r>
            <a:rPr lang="en-US" sz="1800" b="1" dirty="0">
              <a:solidFill>
                <a:schemeClr val="bg1"/>
              </a:solidFill>
            </a:rPr>
            <a:t>$255,000</a:t>
          </a:r>
        </a:p>
      </dgm:t>
    </dgm:pt>
    <dgm:pt modelId="{B4B17352-E151-4304-AEA0-2488DC787A3D}" type="parTrans" cxnId="{3DDE8FE7-7AB4-4198-A1FF-49EFCD1C2EA3}">
      <dgm:prSet/>
      <dgm:spPr/>
      <dgm:t>
        <a:bodyPr/>
        <a:lstStyle/>
        <a:p>
          <a:endParaRPr lang="en-US"/>
        </a:p>
      </dgm:t>
    </dgm:pt>
    <dgm:pt modelId="{F0555F73-67B3-415E-829A-ECF78873D9AC}" type="sibTrans" cxnId="{3DDE8FE7-7AB4-4198-A1FF-49EFCD1C2EA3}">
      <dgm:prSet/>
      <dgm:spPr/>
      <dgm:t>
        <a:bodyPr/>
        <a:lstStyle/>
        <a:p>
          <a:endParaRPr lang="en-US"/>
        </a:p>
      </dgm:t>
    </dgm:pt>
    <dgm:pt modelId="{ECD9BE76-71B9-4B4D-9CEA-E2155151D138}">
      <dgm:prSet phldrT="[Text]" custT="1"/>
      <dgm:spPr>
        <a:solidFill>
          <a:srgbClr val="00B050">
            <a:alpha val="90000"/>
          </a:srgbClr>
        </a:solidFill>
      </dgm:spPr>
      <dgm:t>
        <a:bodyPr/>
        <a:lstStyle/>
        <a:p>
          <a:pPr>
            <a:lnSpc>
              <a:spcPct val="90000"/>
            </a:lnSpc>
          </a:pPr>
          <a:endParaRPr lang="en-US" sz="1800" dirty="0"/>
        </a:p>
      </dgm:t>
    </dgm:pt>
    <dgm:pt modelId="{F8B77A4C-AF15-441B-A62B-81EB51A0F9D7}" type="parTrans" cxnId="{05C3177C-C9F5-4E31-9CEA-26889B6EA3C2}">
      <dgm:prSet/>
      <dgm:spPr/>
      <dgm:t>
        <a:bodyPr/>
        <a:lstStyle/>
        <a:p>
          <a:endParaRPr lang="en-US"/>
        </a:p>
      </dgm:t>
    </dgm:pt>
    <dgm:pt modelId="{6D1B5F52-74B3-49B6-91EB-3A2CE585334F}" type="sibTrans" cxnId="{05C3177C-C9F5-4E31-9CEA-26889B6EA3C2}">
      <dgm:prSet/>
      <dgm:spPr/>
      <dgm:t>
        <a:bodyPr/>
        <a:lstStyle/>
        <a:p>
          <a:endParaRPr lang="en-US"/>
        </a:p>
      </dgm:t>
    </dgm:pt>
    <dgm:pt modelId="{48115FD8-5E0E-402E-BC7C-DD1DC8B5CEFB}" type="pres">
      <dgm:prSet presAssocID="{2056AAC5-8F44-4511-984B-512228637E58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C3A5DC2-C8C0-44AE-AF21-EFCA18F473C9}" type="pres">
      <dgm:prSet presAssocID="{D9B99900-F226-4628-B5EB-90CFB15650F5}" presName="composite" presStyleCnt="0"/>
      <dgm:spPr/>
    </dgm:pt>
    <dgm:pt modelId="{1D00D764-2238-43D1-88D8-D09072B97541}" type="pres">
      <dgm:prSet presAssocID="{D9B99900-F226-4628-B5EB-90CFB15650F5}" presName="parTx" presStyleLbl="alignNode1" presStyleIdx="0" presStyleCnt="3" custLinFactNeighborX="-103" custLinFactNeighborY="1835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288B48-88E7-45C3-9D18-928CF9D1F861}" type="pres">
      <dgm:prSet presAssocID="{D9B99900-F226-4628-B5EB-90CFB15650F5}" presName="desTx" presStyleLbl="alignAccFollowNode1" presStyleIdx="0" presStyleCnt="3" custScaleY="104607" custLinFactNeighborX="-103" custLinFactNeighborY="305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BEC2B1-F4B3-4BAF-8335-6CDF1125DD2E}" type="pres">
      <dgm:prSet presAssocID="{91BC0BFD-35A7-4C96-8A34-94877C53CAB4}" presName="space" presStyleCnt="0"/>
      <dgm:spPr/>
    </dgm:pt>
    <dgm:pt modelId="{E99D22D2-CEF3-450D-A193-5A98219B28C4}" type="pres">
      <dgm:prSet presAssocID="{7A36E65D-4B75-48A4-B38B-F9C1A914A1E5}" presName="composite" presStyleCnt="0"/>
      <dgm:spPr/>
    </dgm:pt>
    <dgm:pt modelId="{FF9518A3-1EF6-4FBE-80D1-90D202A06772}" type="pres">
      <dgm:prSet presAssocID="{7A36E65D-4B75-48A4-B38B-F9C1A914A1E5}" presName="parTx" presStyleLbl="alignNode1" presStyleIdx="1" presStyleCnt="3" custLinFactNeighborX="-522" custLinFactNeighborY="2147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D602F0-3FD5-4E71-9C54-7C0292089A34}" type="pres">
      <dgm:prSet presAssocID="{7A36E65D-4B75-48A4-B38B-F9C1A914A1E5}" presName="desTx" presStyleLbl="alignAccFollowNode1" presStyleIdx="1" presStyleCnt="3" custScaleY="100802" custLinFactNeighborX="-522" custLinFactNeighborY="174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B3DF80-B8D3-455D-BE9E-5D5BBC900BC3}" type="pres">
      <dgm:prSet presAssocID="{1A87861C-0A62-4816-A5C7-B0F6DD5647F4}" presName="space" presStyleCnt="0"/>
      <dgm:spPr/>
    </dgm:pt>
    <dgm:pt modelId="{4B54CFEA-BED0-4AC9-91A0-4EAA824E2371}" type="pres">
      <dgm:prSet presAssocID="{0DDD55C6-F08C-47FD-9DDF-26A78B4EE822}" presName="composite" presStyleCnt="0"/>
      <dgm:spPr/>
    </dgm:pt>
    <dgm:pt modelId="{A344B0E5-8083-48FE-9C2D-A67DE1DDD216}" type="pres">
      <dgm:prSet presAssocID="{0DDD55C6-F08C-47FD-9DDF-26A78B4EE822}" presName="parTx" presStyleLbl="alignNode1" presStyleIdx="2" presStyleCnt="3" custLinFactNeighborX="-942" custLinFactNeighborY="2208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91D225-42F2-4DEA-8E61-7AD4880293BF}" type="pres">
      <dgm:prSet presAssocID="{0DDD55C6-F08C-47FD-9DDF-26A78B4EE822}" presName="desTx" presStyleLbl="alignAccFollowNode1" presStyleIdx="2" presStyleCnt="3" custScaleX="101885" custScaleY="101507" custLinFactNeighborY="164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F821121-7C63-45CB-8A0C-A9D85E4CE5E5}" srcId="{7A36E65D-4B75-48A4-B38B-F9C1A914A1E5}" destId="{346788DE-6311-4983-A836-5CB38992AB7E}" srcOrd="1" destOrd="0" parTransId="{A8D5F5DD-60C3-4747-813E-14326DDC477E}" sibTransId="{C8834789-D022-4244-98F1-D7500399E4B4}"/>
    <dgm:cxn modelId="{6B34FFF2-4039-4191-8F5C-D0DDF596DAF4}" type="presOf" srcId="{C7285F4C-53A8-4D0E-B515-4D4AF6A3B08B}" destId="{1B91D225-42F2-4DEA-8E61-7AD4880293BF}" srcOrd="0" destOrd="1" presId="urn:microsoft.com/office/officeart/2005/8/layout/hList1"/>
    <dgm:cxn modelId="{DD038C51-3573-4D00-A6CE-7B492C751E16}" type="presOf" srcId="{D74D2719-4AEC-48CB-8757-29C6D68C6DA1}" destId="{94D602F0-3FD5-4E71-9C54-7C0292089A34}" srcOrd="0" destOrd="2" presId="urn:microsoft.com/office/officeart/2005/8/layout/hList1"/>
    <dgm:cxn modelId="{3F723B18-CF30-400D-8F8A-7CF2E528502E}" type="presOf" srcId="{7968E555-F8D1-4CB2-AEE9-DA40BF673B9E}" destId="{63288B48-88E7-45C3-9D18-928CF9D1F861}" srcOrd="0" destOrd="0" presId="urn:microsoft.com/office/officeart/2005/8/layout/hList1"/>
    <dgm:cxn modelId="{28E8F78F-C87E-42AE-A831-9585AFAE9577}" srcId="{2056AAC5-8F44-4511-984B-512228637E58}" destId="{D9B99900-F226-4628-B5EB-90CFB15650F5}" srcOrd="0" destOrd="0" parTransId="{C8505E4A-76B9-4503-BE2C-1633CA338521}" sibTransId="{91BC0BFD-35A7-4C96-8A34-94877C53CAB4}"/>
    <dgm:cxn modelId="{05C3177C-C9F5-4E31-9CEA-26889B6EA3C2}" srcId="{0DDD55C6-F08C-47FD-9DDF-26A78B4EE822}" destId="{ECD9BE76-71B9-4B4D-9CEA-E2155151D138}" srcOrd="3" destOrd="0" parTransId="{F8B77A4C-AF15-441B-A62B-81EB51A0F9D7}" sibTransId="{6D1B5F52-74B3-49B6-91EB-3A2CE585334F}"/>
    <dgm:cxn modelId="{5F0A078B-F916-481A-8E07-9647AC985E00}" type="presOf" srcId="{346788DE-6311-4983-A836-5CB38992AB7E}" destId="{94D602F0-3FD5-4E71-9C54-7C0292089A34}" srcOrd="0" destOrd="1" presId="urn:microsoft.com/office/officeart/2005/8/layout/hList1"/>
    <dgm:cxn modelId="{0D437EF8-8416-4B84-8D33-2FF358AF7907}" type="presOf" srcId="{480BF8C1-C0C2-4243-9572-65DB7E576576}" destId="{94D602F0-3FD5-4E71-9C54-7C0292089A34}" srcOrd="0" destOrd="0" presId="urn:microsoft.com/office/officeart/2005/8/layout/hList1"/>
    <dgm:cxn modelId="{3BEBF3C4-DF96-4FB9-AF29-6F8B70CCC9FA}" srcId="{7A36E65D-4B75-48A4-B38B-F9C1A914A1E5}" destId="{D74D2719-4AEC-48CB-8757-29C6D68C6DA1}" srcOrd="2" destOrd="0" parTransId="{C2CEE0CD-FCE4-4274-B600-762168415CE8}" sibTransId="{28B2DDCE-CC9E-4F02-B4EF-287C99ECB7F2}"/>
    <dgm:cxn modelId="{3C6468A0-FFA3-4404-A50A-BE757890FD23}" srcId="{D9B99900-F226-4628-B5EB-90CFB15650F5}" destId="{7968E555-F8D1-4CB2-AEE9-DA40BF673B9E}" srcOrd="0" destOrd="0" parTransId="{1365F7BB-29CD-4A25-AD01-FBF49CBAD4D3}" sibTransId="{DCF4E7C6-CEE3-48BD-9E6C-965E666A3CB0}"/>
    <dgm:cxn modelId="{F403E27D-A30B-42C0-AAA0-FC4AD01E0972}" srcId="{7A36E65D-4B75-48A4-B38B-F9C1A914A1E5}" destId="{480BF8C1-C0C2-4243-9572-65DB7E576576}" srcOrd="0" destOrd="0" parTransId="{2396964B-E666-4C2F-B555-FE3245CCF93C}" sibTransId="{1DF66415-530F-435D-A6EC-1141371439AB}"/>
    <dgm:cxn modelId="{068FF105-F38E-4AE4-8650-9D40F647FCD8}" type="presOf" srcId="{D14AE221-9AC7-4388-B243-72C147CADE33}" destId="{1B91D225-42F2-4DEA-8E61-7AD4880293BF}" srcOrd="0" destOrd="2" presId="urn:microsoft.com/office/officeart/2005/8/layout/hList1"/>
    <dgm:cxn modelId="{D5D85499-0A66-48C9-8B34-0528825A8E91}" srcId="{2056AAC5-8F44-4511-984B-512228637E58}" destId="{7A36E65D-4B75-48A4-B38B-F9C1A914A1E5}" srcOrd="1" destOrd="0" parTransId="{48A6458A-7F08-4A09-9132-D12C0873DBBA}" sibTransId="{1A87861C-0A62-4816-A5C7-B0F6DD5647F4}"/>
    <dgm:cxn modelId="{CF227FB0-50C2-46A4-9664-F90038EF705B}" type="presOf" srcId="{D9B99900-F226-4628-B5EB-90CFB15650F5}" destId="{1D00D764-2238-43D1-88D8-D09072B97541}" srcOrd="0" destOrd="0" presId="urn:microsoft.com/office/officeart/2005/8/layout/hList1"/>
    <dgm:cxn modelId="{093530BA-8FDF-42EC-BF2D-967FB07B3402}" type="presOf" srcId="{FF1C4006-128D-46CA-B8FB-D1F09BB04201}" destId="{1B91D225-42F2-4DEA-8E61-7AD4880293BF}" srcOrd="0" destOrd="0" presId="urn:microsoft.com/office/officeart/2005/8/layout/hList1"/>
    <dgm:cxn modelId="{97DDE432-27C3-4A06-94E6-ED613E59CF63}" type="presOf" srcId="{0DDD55C6-F08C-47FD-9DDF-26A78B4EE822}" destId="{A344B0E5-8083-48FE-9C2D-A67DE1DDD216}" srcOrd="0" destOrd="0" presId="urn:microsoft.com/office/officeart/2005/8/layout/hList1"/>
    <dgm:cxn modelId="{11A1800D-715D-4E8A-BC89-9C5B5D65B3AF}" type="presOf" srcId="{ECD9BE76-71B9-4B4D-9CEA-E2155151D138}" destId="{1B91D225-42F2-4DEA-8E61-7AD4880293BF}" srcOrd="0" destOrd="3" presId="urn:microsoft.com/office/officeart/2005/8/layout/hList1"/>
    <dgm:cxn modelId="{79B0350A-7C2E-49BB-A9C6-34ED200155AF}" srcId="{0DDD55C6-F08C-47FD-9DDF-26A78B4EE822}" destId="{C7285F4C-53A8-4D0E-B515-4D4AF6A3B08B}" srcOrd="1" destOrd="0" parTransId="{EAE0D9C4-6DF9-48AD-9360-153E72AC421C}" sibTransId="{29A450CA-5F63-4D33-82FA-1DFD5C322DBD}"/>
    <dgm:cxn modelId="{0063BB1B-2CEC-401A-B8A7-F576042BA5FE}" type="presOf" srcId="{7A36E65D-4B75-48A4-B38B-F9C1A914A1E5}" destId="{FF9518A3-1EF6-4FBE-80D1-90D202A06772}" srcOrd="0" destOrd="0" presId="urn:microsoft.com/office/officeart/2005/8/layout/hList1"/>
    <dgm:cxn modelId="{9A7D2F2A-AA0F-408D-9E81-1F0884CC5BC5}" type="presOf" srcId="{2056AAC5-8F44-4511-984B-512228637E58}" destId="{48115FD8-5E0E-402E-BC7C-DD1DC8B5CEFB}" srcOrd="0" destOrd="0" presId="urn:microsoft.com/office/officeart/2005/8/layout/hList1"/>
    <dgm:cxn modelId="{64CD14E9-619C-4026-A3B2-D6059E855CB3}" srcId="{2056AAC5-8F44-4511-984B-512228637E58}" destId="{0DDD55C6-F08C-47FD-9DDF-26A78B4EE822}" srcOrd="2" destOrd="0" parTransId="{15A445C3-5EB3-4DF3-B01F-0D291D83257D}" sibTransId="{BD019156-32DC-42AE-9C5F-E7078BAD1A86}"/>
    <dgm:cxn modelId="{B44E2C41-2A9C-4287-8EFB-ADBCC1E0046F}" srcId="{0DDD55C6-F08C-47FD-9DDF-26A78B4EE822}" destId="{FF1C4006-128D-46CA-B8FB-D1F09BB04201}" srcOrd="0" destOrd="0" parTransId="{3C1CB25A-BB8D-4E5F-993F-8485B9BC7866}" sibTransId="{D036DE44-8259-4EDB-B971-FA84816E6C94}"/>
    <dgm:cxn modelId="{3DDE8FE7-7AB4-4198-A1FF-49EFCD1C2EA3}" srcId="{0DDD55C6-F08C-47FD-9DDF-26A78B4EE822}" destId="{D14AE221-9AC7-4388-B243-72C147CADE33}" srcOrd="2" destOrd="0" parTransId="{B4B17352-E151-4304-AEA0-2488DC787A3D}" sibTransId="{F0555F73-67B3-415E-829A-ECF78873D9AC}"/>
    <dgm:cxn modelId="{62CB9899-AFB1-472E-89DB-2D1E2729C650}" type="presParOf" srcId="{48115FD8-5E0E-402E-BC7C-DD1DC8B5CEFB}" destId="{5C3A5DC2-C8C0-44AE-AF21-EFCA18F473C9}" srcOrd="0" destOrd="0" presId="urn:microsoft.com/office/officeart/2005/8/layout/hList1"/>
    <dgm:cxn modelId="{34C94004-2A53-46F8-8832-A0B1232BE110}" type="presParOf" srcId="{5C3A5DC2-C8C0-44AE-AF21-EFCA18F473C9}" destId="{1D00D764-2238-43D1-88D8-D09072B97541}" srcOrd="0" destOrd="0" presId="urn:microsoft.com/office/officeart/2005/8/layout/hList1"/>
    <dgm:cxn modelId="{2BA80B4B-29A5-42CE-AFED-C66182C4A8C4}" type="presParOf" srcId="{5C3A5DC2-C8C0-44AE-AF21-EFCA18F473C9}" destId="{63288B48-88E7-45C3-9D18-928CF9D1F861}" srcOrd="1" destOrd="0" presId="urn:microsoft.com/office/officeart/2005/8/layout/hList1"/>
    <dgm:cxn modelId="{0FA9A002-7D4C-4267-9D45-C847EE9387A5}" type="presParOf" srcId="{48115FD8-5E0E-402E-BC7C-DD1DC8B5CEFB}" destId="{EDBEC2B1-F4B3-4BAF-8335-6CDF1125DD2E}" srcOrd="1" destOrd="0" presId="urn:microsoft.com/office/officeart/2005/8/layout/hList1"/>
    <dgm:cxn modelId="{1D21D13A-F75C-4EAF-B604-8866C7A3B3B0}" type="presParOf" srcId="{48115FD8-5E0E-402E-BC7C-DD1DC8B5CEFB}" destId="{E99D22D2-CEF3-450D-A193-5A98219B28C4}" srcOrd="2" destOrd="0" presId="urn:microsoft.com/office/officeart/2005/8/layout/hList1"/>
    <dgm:cxn modelId="{837BD7BA-711F-4D51-A267-84D4E6EF0B1E}" type="presParOf" srcId="{E99D22D2-CEF3-450D-A193-5A98219B28C4}" destId="{FF9518A3-1EF6-4FBE-80D1-90D202A06772}" srcOrd="0" destOrd="0" presId="urn:microsoft.com/office/officeart/2005/8/layout/hList1"/>
    <dgm:cxn modelId="{9172E550-A642-43FA-876A-3D161A9C5169}" type="presParOf" srcId="{E99D22D2-CEF3-450D-A193-5A98219B28C4}" destId="{94D602F0-3FD5-4E71-9C54-7C0292089A34}" srcOrd="1" destOrd="0" presId="urn:microsoft.com/office/officeart/2005/8/layout/hList1"/>
    <dgm:cxn modelId="{FFB374EE-AAEA-49F6-8D47-24B3DD7F0839}" type="presParOf" srcId="{48115FD8-5E0E-402E-BC7C-DD1DC8B5CEFB}" destId="{1EB3DF80-B8D3-455D-BE9E-5D5BBC900BC3}" srcOrd="3" destOrd="0" presId="urn:microsoft.com/office/officeart/2005/8/layout/hList1"/>
    <dgm:cxn modelId="{3A9044BC-7D71-4E9D-AAFB-9EBDA6005D48}" type="presParOf" srcId="{48115FD8-5E0E-402E-BC7C-DD1DC8B5CEFB}" destId="{4B54CFEA-BED0-4AC9-91A0-4EAA824E2371}" srcOrd="4" destOrd="0" presId="urn:microsoft.com/office/officeart/2005/8/layout/hList1"/>
    <dgm:cxn modelId="{8EE67725-456A-4366-87F5-F26D91A346A0}" type="presParOf" srcId="{4B54CFEA-BED0-4AC9-91A0-4EAA824E2371}" destId="{A344B0E5-8083-48FE-9C2D-A67DE1DDD216}" srcOrd="0" destOrd="0" presId="urn:microsoft.com/office/officeart/2005/8/layout/hList1"/>
    <dgm:cxn modelId="{60B11631-A77C-4DDC-8DF8-2B34EA0CAA29}" type="presParOf" srcId="{4B54CFEA-BED0-4AC9-91A0-4EAA824E2371}" destId="{1B91D225-42F2-4DEA-8E61-7AD4880293BF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A500F1E-40B5-4EEA-A165-8333D6BE5126}" type="doc">
      <dgm:prSet loTypeId="urn:microsoft.com/office/officeart/2005/8/layout/vList2" loCatId="list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894983F-BB2F-4015-8A8B-D2D8A9D8E082}">
      <dgm:prSet/>
      <dgm:spPr/>
      <dgm:t>
        <a:bodyPr/>
        <a:lstStyle/>
        <a:p>
          <a:r>
            <a:rPr lang="en-US" dirty="0"/>
            <a:t>Our project made progress all over in completion (mobile app. website) including functions, and additional requirements from clients</a:t>
          </a:r>
        </a:p>
      </dgm:t>
    </dgm:pt>
    <dgm:pt modelId="{E1AF4AE9-5BA6-4390-BF06-C45BB636E843}" type="parTrans" cxnId="{27F07669-B0FD-4214-97C3-32A4BC3643CE}">
      <dgm:prSet/>
      <dgm:spPr/>
      <dgm:t>
        <a:bodyPr/>
        <a:lstStyle/>
        <a:p>
          <a:endParaRPr lang="en-US"/>
        </a:p>
      </dgm:t>
    </dgm:pt>
    <dgm:pt modelId="{582591CD-1E55-4BDC-A773-552AC5DDC8FC}" type="sibTrans" cxnId="{27F07669-B0FD-4214-97C3-32A4BC3643CE}">
      <dgm:prSet/>
      <dgm:spPr/>
      <dgm:t>
        <a:bodyPr/>
        <a:lstStyle/>
        <a:p>
          <a:endParaRPr lang="en-US"/>
        </a:p>
      </dgm:t>
    </dgm:pt>
    <dgm:pt modelId="{A991749B-1B8F-4BBB-A115-54B627FFE7E9}">
      <dgm:prSet/>
      <dgm:spPr/>
      <dgm:t>
        <a:bodyPr/>
        <a:lstStyle/>
        <a:p>
          <a:r>
            <a:rPr lang="en-US" dirty="0"/>
            <a:t>The project manager has handled greatly upon the scope, cost &amp; budget, execution.</a:t>
          </a:r>
        </a:p>
      </dgm:t>
    </dgm:pt>
    <dgm:pt modelId="{D18ED297-16AC-4528-BDD6-20820A6928F1}" type="parTrans" cxnId="{306D42E5-BB5E-43C8-B0DB-B9786C3F1D14}">
      <dgm:prSet/>
      <dgm:spPr/>
      <dgm:t>
        <a:bodyPr/>
        <a:lstStyle/>
        <a:p>
          <a:endParaRPr lang="en-US"/>
        </a:p>
      </dgm:t>
    </dgm:pt>
    <dgm:pt modelId="{843C5268-FEA1-4634-AFE8-6D5083A04D4E}" type="sibTrans" cxnId="{306D42E5-BB5E-43C8-B0DB-B9786C3F1D14}">
      <dgm:prSet/>
      <dgm:spPr/>
      <dgm:t>
        <a:bodyPr/>
        <a:lstStyle/>
        <a:p>
          <a:endParaRPr lang="en-US"/>
        </a:p>
      </dgm:t>
    </dgm:pt>
    <dgm:pt modelId="{D7C884AD-A461-4040-95DF-E6ED4D4F964B}">
      <dgm:prSet/>
      <dgm:spPr/>
      <dgm:t>
        <a:bodyPr/>
        <a:lstStyle/>
        <a:p>
          <a:r>
            <a:rPr lang="en-US" dirty="0"/>
            <a:t>All the tasks required to change upon client requests have been successfully accomplished.</a:t>
          </a:r>
        </a:p>
      </dgm:t>
    </dgm:pt>
    <dgm:pt modelId="{631A7557-3BD1-4B5F-A6C4-E4A9D1C6AE4E}" type="parTrans" cxnId="{B55769F2-91B0-494E-B38A-BEB269E108BB}">
      <dgm:prSet/>
      <dgm:spPr/>
      <dgm:t>
        <a:bodyPr/>
        <a:lstStyle/>
        <a:p>
          <a:endParaRPr lang="en-US"/>
        </a:p>
      </dgm:t>
    </dgm:pt>
    <dgm:pt modelId="{DB7CF393-0822-41E3-863F-FFFC76B0F400}" type="sibTrans" cxnId="{B55769F2-91B0-494E-B38A-BEB269E108BB}">
      <dgm:prSet/>
      <dgm:spPr/>
      <dgm:t>
        <a:bodyPr/>
        <a:lstStyle/>
        <a:p>
          <a:endParaRPr lang="en-US"/>
        </a:p>
      </dgm:t>
    </dgm:pt>
    <dgm:pt modelId="{AC47EAFD-7223-4A0F-B998-0C43172B86C8}" type="pres">
      <dgm:prSet presAssocID="{EA500F1E-40B5-4EEA-A165-8333D6BE5126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4B6B200-8AD7-4154-B51A-1FF77C3E6EB9}" type="pres">
      <dgm:prSet presAssocID="{B894983F-BB2F-4015-8A8B-D2D8A9D8E082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8D5979E-8885-4878-9496-6C6721BD5E2D}" type="pres">
      <dgm:prSet presAssocID="{582591CD-1E55-4BDC-A773-552AC5DDC8FC}" presName="spacer" presStyleCnt="0"/>
      <dgm:spPr/>
    </dgm:pt>
    <dgm:pt modelId="{759E3B72-D3DB-4455-AA3C-9E152021BF9D}" type="pres">
      <dgm:prSet presAssocID="{A991749B-1B8F-4BBB-A115-54B627FFE7E9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6B7B5D4-197E-4325-A143-BFE9CEC7C320}" type="pres">
      <dgm:prSet presAssocID="{843C5268-FEA1-4634-AFE8-6D5083A04D4E}" presName="spacer" presStyleCnt="0"/>
      <dgm:spPr/>
    </dgm:pt>
    <dgm:pt modelId="{BD333E25-5387-457B-8996-A71A96A56D09}" type="pres">
      <dgm:prSet presAssocID="{D7C884AD-A461-4040-95DF-E6ED4D4F964B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5621307-2B6B-4A5A-BE33-C84CC273F8E1}" type="presOf" srcId="{EA500F1E-40B5-4EEA-A165-8333D6BE5126}" destId="{AC47EAFD-7223-4A0F-B998-0C43172B86C8}" srcOrd="0" destOrd="0" presId="urn:microsoft.com/office/officeart/2005/8/layout/vList2"/>
    <dgm:cxn modelId="{B55769F2-91B0-494E-B38A-BEB269E108BB}" srcId="{EA500F1E-40B5-4EEA-A165-8333D6BE5126}" destId="{D7C884AD-A461-4040-95DF-E6ED4D4F964B}" srcOrd="2" destOrd="0" parTransId="{631A7557-3BD1-4B5F-A6C4-E4A9D1C6AE4E}" sibTransId="{DB7CF393-0822-41E3-863F-FFFC76B0F400}"/>
    <dgm:cxn modelId="{27F07669-B0FD-4214-97C3-32A4BC3643CE}" srcId="{EA500F1E-40B5-4EEA-A165-8333D6BE5126}" destId="{B894983F-BB2F-4015-8A8B-D2D8A9D8E082}" srcOrd="0" destOrd="0" parTransId="{E1AF4AE9-5BA6-4390-BF06-C45BB636E843}" sibTransId="{582591CD-1E55-4BDC-A773-552AC5DDC8FC}"/>
    <dgm:cxn modelId="{D2319C92-4ADF-4D97-BE6B-6B0F2C9F0BA6}" type="presOf" srcId="{A991749B-1B8F-4BBB-A115-54B627FFE7E9}" destId="{759E3B72-D3DB-4455-AA3C-9E152021BF9D}" srcOrd="0" destOrd="0" presId="urn:microsoft.com/office/officeart/2005/8/layout/vList2"/>
    <dgm:cxn modelId="{6FD46D4F-4958-49C5-B195-CE4869311090}" type="presOf" srcId="{B894983F-BB2F-4015-8A8B-D2D8A9D8E082}" destId="{F4B6B200-8AD7-4154-B51A-1FF77C3E6EB9}" srcOrd="0" destOrd="0" presId="urn:microsoft.com/office/officeart/2005/8/layout/vList2"/>
    <dgm:cxn modelId="{306D42E5-BB5E-43C8-B0DB-B9786C3F1D14}" srcId="{EA500F1E-40B5-4EEA-A165-8333D6BE5126}" destId="{A991749B-1B8F-4BBB-A115-54B627FFE7E9}" srcOrd="1" destOrd="0" parTransId="{D18ED297-16AC-4528-BDD6-20820A6928F1}" sibTransId="{843C5268-FEA1-4634-AFE8-6D5083A04D4E}"/>
    <dgm:cxn modelId="{A747AC94-2602-4517-B756-D7FC5C7236E2}" type="presOf" srcId="{D7C884AD-A461-4040-95DF-E6ED4D4F964B}" destId="{BD333E25-5387-457B-8996-A71A96A56D09}" srcOrd="0" destOrd="0" presId="urn:microsoft.com/office/officeart/2005/8/layout/vList2"/>
    <dgm:cxn modelId="{14C2E189-0187-41A4-90E4-F2BF758032CC}" type="presParOf" srcId="{AC47EAFD-7223-4A0F-B998-0C43172B86C8}" destId="{F4B6B200-8AD7-4154-B51A-1FF77C3E6EB9}" srcOrd="0" destOrd="0" presId="urn:microsoft.com/office/officeart/2005/8/layout/vList2"/>
    <dgm:cxn modelId="{3BCDAEBE-C612-49DC-9DF5-4EF221840246}" type="presParOf" srcId="{AC47EAFD-7223-4A0F-B998-0C43172B86C8}" destId="{18D5979E-8885-4878-9496-6C6721BD5E2D}" srcOrd="1" destOrd="0" presId="urn:microsoft.com/office/officeart/2005/8/layout/vList2"/>
    <dgm:cxn modelId="{6539DC19-D621-4B46-9C6C-45283885A746}" type="presParOf" srcId="{AC47EAFD-7223-4A0F-B998-0C43172B86C8}" destId="{759E3B72-D3DB-4455-AA3C-9E152021BF9D}" srcOrd="2" destOrd="0" presId="urn:microsoft.com/office/officeart/2005/8/layout/vList2"/>
    <dgm:cxn modelId="{C358D2F3-9429-4AC2-BF71-4FF6C6993872}" type="presParOf" srcId="{AC47EAFD-7223-4A0F-B998-0C43172B86C8}" destId="{06B7B5D4-197E-4325-A143-BFE9CEC7C320}" srcOrd="3" destOrd="0" presId="urn:microsoft.com/office/officeart/2005/8/layout/vList2"/>
    <dgm:cxn modelId="{4C43335C-3201-47BF-8CD5-48F3F41876F5}" type="presParOf" srcId="{AC47EAFD-7223-4A0F-B998-0C43172B86C8}" destId="{BD333E25-5387-457B-8996-A71A96A56D09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FB5094-6F4E-4352-B11A-9187E5A410AB}">
      <dsp:nvSpPr>
        <dsp:cNvPr id="0" name=""/>
        <dsp:cNvSpPr/>
      </dsp:nvSpPr>
      <dsp:spPr>
        <a:xfrm>
          <a:off x="2432208" y="0"/>
          <a:ext cx="6604000" cy="6604000"/>
        </a:xfrm>
        <a:prstGeom prst="ellipse">
          <a:avLst/>
        </a:prstGeom>
        <a:solidFill>
          <a:srgbClr val="FFC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>
              <a:solidFill>
                <a:schemeClr val="tx1"/>
              </a:solidFill>
            </a:rPr>
            <a:t>Developers</a:t>
          </a:r>
          <a:endParaRPr lang="en-US" sz="1500" b="1" kern="1200" dirty="0">
            <a:solidFill>
              <a:schemeClr val="tx1"/>
            </a:solidFill>
          </a:endParaRPr>
        </a:p>
      </dsp:txBody>
      <dsp:txXfrm>
        <a:off x="4495958" y="330200"/>
        <a:ext cx="2476500" cy="660400"/>
      </dsp:txXfrm>
    </dsp:sp>
    <dsp:sp modelId="{45816996-8255-46E7-A511-3B8B63B978DC}">
      <dsp:nvSpPr>
        <dsp:cNvPr id="0" name=""/>
        <dsp:cNvSpPr/>
      </dsp:nvSpPr>
      <dsp:spPr>
        <a:xfrm>
          <a:off x="2927508" y="990599"/>
          <a:ext cx="5613400" cy="5613400"/>
        </a:xfrm>
        <a:prstGeom prst="ellipse">
          <a:avLst/>
        </a:prstGeom>
        <a:solidFill>
          <a:srgbClr val="FFFF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>
              <a:solidFill>
                <a:schemeClr val="tx1"/>
              </a:solidFill>
            </a:rPr>
            <a:t>Support Team</a:t>
          </a:r>
        </a:p>
      </dsp:txBody>
      <dsp:txXfrm>
        <a:off x="4523819" y="1313370"/>
        <a:ext cx="2420778" cy="645541"/>
      </dsp:txXfrm>
    </dsp:sp>
    <dsp:sp modelId="{8E24031B-2B78-4366-A1A6-A962191193A9}">
      <dsp:nvSpPr>
        <dsp:cNvPr id="0" name=""/>
        <dsp:cNvSpPr/>
      </dsp:nvSpPr>
      <dsp:spPr>
        <a:xfrm>
          <a:off x="3422808" y="1981200"/>
          <a:ext cx="4622800" cy="4622800"/>
        </a:xfrm>
        <a:prstGeom prst="ellipse">
          <a:avLst/>
        </a:prstGeom>
        <a:solidFill>
          <a:srgbClr val="92D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>
              <a:solidFill>
                <a:schemeClr val="tx1"/>
              </a:solidFill>
            </a:rPr>
            <a:t>Testing Team</a:t>
          </a:r>
        </a:p>
      </dsp:txBody>
      <dsp:txXfrm>
        <a:off x="4538059" y="2300173"/>
        <a:ext cx="2392299" cy="637946"/>
      </dsp:txXfrm>
    </dsp:sp>
    <dsp:sp modelId="{00BE30F1-F538-404C-8050-10C59A8F4B4F}">
      <dsp:nvSpPr>
        <dsp:cNvPr id="0" name=""/>
        <dsp:cNvSpPr/>
      </dsp:nvSpPr>
      <dsp:spPr>
        <a:xfrm>
          <a:off x="3918108" y="2971800"/>
          <a:ext cx="3632200" cy="3632200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>
              <a:solidFill>
                <a:schemeClr val="tx1"/>
              </a:solidFill>
            </a:rPr>
            <a:t>Client</a:t>
          </a:r>
          <a:endParaRPr lang="en-US" sz="1500" b="1" kern="1200" dirty="0">
            <a:solidFill>
              <a:schemeClr val="tx1"/>
            </a:solidFill>
          </a:endParaRPr>
        </a:p>
      </dsp:txBody>
      <dsp:txXfrm>
        <a:off x="4753514" y="3298698"/>
        <a:ext cx="1961388" cy="653796"/>
      </dsp:txXfrm>
    </dsp:sp>
    <dsp:sp modelId="{DDC77E09-E159-4C7D-9F49-21B2F3CB4A98}">
      <dsp:nvSpPr>
        <dsp:cNvPr id="0" name=""/>
        <dsp:cNvSpPr/>
      </dsp:nvSpPr>
      <dsp:spPr>
        <a:xfrm>
          <a:off x="4413408" y="3962400"/>
          <a:ext cx="2641600" cy="2641600"/>
        </a:xfrm>
        <a:prstGeom prst="ellipse">
          <a:avLst/>
        </a:prstGeom>
        <a:solidFill>
          <a:srgbClr val="00B0F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>
              <a:solidFill>
                <a:schemeClr val="tx1"/>
              </a:solidFill>
            </a:rPr>
            <a:t>Project Manager</a:t>
          </a:r>
        </a:p>
      </dsp:txBody>
      <dsp:txXfrm>
        <a:off x="4875688" y="4292600"/>
        <a:ext cx="1717040" cy="660400"/>
      </dsp:txXfrm>
    </dsp:sp>
    <dsp:sp modelId="{5B1270EB-75EC-47DE-9260-609311333BD1}">
      <dsp:nvSpPr>
        <dsp:cNvPr id="0" name=""/>
        <dsp:cNvSpPr/>
      </dsp:nvSpPr>
      <dsp:spPr>
        <a:xfrm>
          <a:off x="4606451" y="4953000"/>
          <a:ext cx="2255513" cy="1651000"/>
        </a:xfrm>
        <a:prstGeom prst="ellipse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/>
            <a:t>Restaurant Owner</a:t>
          </a:r>
        </a:p>
      </dsp:txBody>
      <dsp:txXfrm>
        <a:off x="4936764" y="5365750"/>
        <a:ext cx="1594888" cy="825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4CF98F-06EF-4F60-8B68-29F84E3E04DB}">
      <dsp:nvSpPr>
        <dsp:cNvPr id="0" name=""/>
        <dsp:cNvSpPr/>
      </dsp:nvSpPr>
      <dsp:spPr>
        <a:xfrm>
          <a:off x="0" y="517023"/>
          <a:ext cx="5272888" cy="9545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bg1">
                <a:lumMod val="95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bg1">
                <a:lumMod val="95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bg1">
                <a:lumMod val="95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matte">
          <a:bevelT w="14445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0CBB5DCE-9A23-46AC-BC03-980D1F107D34}">
      <dsp:nvSpPr>
        <dsp:cNvPr id="0" name=""/>
        <dsp:cNvSpPr/>
      </dsp:nvSpPr>
      <dsp:spPr>
        <a:xfrm>
          <a:off x="288737" y="731787"/>
          <a:ext cx="524977" cy="524977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27E0921-489B-47C9-B077-C6B21567CF67}">
      <dsp:nvSpPr>
        <dsp:cNvPr id="0" name=""/>
        <dsp:cNvSpPr/>
      </dsp:nvSpPr>
      <dsp:spPr>
        <a:xfrm>
          <a:off x="1102453" y="517023"/>
          <a:ext cx="4170434" cy="9545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018" tIns="101018" rIns="101018" bIns="101018" numCol="1" spcCol="1270" anchor="ctr" anchorCtr="0">
          <a:noAutofit/>
        </a:bodyPr>
        <a:lstStyle/>
        <a:p>
          <a:pPr lvl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/>
            <a:t>Project Charter is giving authority to Akshar Patel as Project Manager, Hari OM Tech Co. as Project Sponsor and Customer.</a:t>
          </a:r>
        </a:p>
      </dsp:txBody>
      <dsp:txXfrm>
        <a:off x="1102453" y="517023"/>
        <a:ext cx="4170434" cy="954505"/>
      </dsp:txXfrm>
    </dsp:sp>
    <dsp:sp modelId="{21B49562-68A9-45F7-AE37-BDE7A1E2E221}">
      <dsp:nvSpPr>
        <dsp:cNvPr id="0" name=""/>
        <dsp:cNvSpPr/>
      </dsp:nvSpPr>
      <dsp:spPr>
        <a:xfrm>
          <a:off x="0" y="1710155"/>
          <a:ext cx="5272888" cy="9545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bg1">
                <a:lumMod val="95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bg1">
                <a:lumMod val="95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bg1">
                <a:lumMod val="95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matte">
          <a:bevelT w="14445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449D52C3-6E0A-4BD2-BC49-30B2C4D4C575}">
      <dsp:nvSpPr>
        <dsp:cNvPr id="0" name=""/>
        <dsp:cNvSpPr/>
      </dsp:nvSpPr>
      <dsp:spPr>
        <a:xfrm>
          <a:off x="288737" y="1924918"/>
          <a:ext cx="524977" cy="524977"/>
        </a:xfrm>
        <a:prstGeom prst="rect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B752AB2-9168-4991-A1C6-7DDAF3075E38}">
      <dsp:nvSpPr>
        <dsp:cNvPr id="0" name=""/>
        <dsp:cNvSpPr/>
      </dsp:nvSpPr>
      <dsp:spPr>
        <a:xfrm>
          <a:off x="1102453" y="1710155"/>
          <a:ext cx="4170434" cy="9545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018" tIns="101018" rIns="101018" bIns="101018" numCol="1" spcCol="1270" anchor="ctr" anchorCtr="0">
          <a:noAutofit/>
        </a:bodyPr>
        <a:lstStyle/>
        <a:p>
          <a:pPr lvl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/>
            <a:t>It also mentions the stakeholder panel, time, expected cost, risks, and requirements.</a:t>
          </a:r>
        </a:p>
      </dsp:txBody>
      <dsp:txXfrm>
        <a:off x="1102453" y="1710155"/>
        <a:ext cx="4170434" cy="95450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967AFE-7FEF-44B2-A50E-0AC67C141A3C}">
      <dsp:nvSpPr>
        <dsp:cNvPr id="0" name=""/>
        <dsp:cNvSpPr/>
      </dsp:nvSpPr>
      <dsp:spPr>
        <a:xfrm>
          <a:off x="0" y="425659"/>
          <a:ext cx="5961345" cy="22393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/>
            <a:t>The work expectations and requirements are described, and the project plan is created, whenever the project plans are archived.</a:t>
          </a:r>
        </a:p>
      </dsp:txBody>
      <dsp:txXfrm>
        <a:off x="109318" y="534977"/>
        <a:ext cx="5742709" cy="2020744"/>
      </dsp:txXfrm>
    </dsp:sp>
    <dsp:sp modelId="{442277D3-0BE7-464F-A65A-CF00D8E98C1F}">
      <dsp:nvSpPr>
        <dsp:cNvPr id="0" name=""/>
        <dsp:cNvSpPr/>
      </dsp:nvSpPr>
      <dsp:spPr>
        <a:xfrm>
          <a:off x="0" y="2748559"/>
          <a:ext cx="5961345" cy="2239380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/>
            <a:t>It includes the project scope, cost &amp; budget estimation, work breakdown structure, and Gantt chart as well as the project plan.</a:t>
          </a:r>
        </a:p>
      </dsp:txBody>
      <dsp:txXfrm>
        <a:off x="109318" y="2857877"/>
        <a:ext cx="5742709" cy="202074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4595BA-B253-4149-B3B8-4897C27BB763}">
      <dsp:nvSpPr>
        <dsp:cNvPr id="0" name=""/>
        <dsp:cNvSpPr/>
      </dsp:nvSpPr>
      <dsp:spPr>
        <a:xfrm>
          <a:off x="0" y="29825"/>
          <a:ext cx="11522780" cy="1377783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AFDAF3-CED9-48C5-BAED-60D325D0FC57}">
      <dsp:nvSpPr>
        <dsp:cNvPr id="0" name=""/>
        <dsp:cNvSpPr/>
      </dsp:nvSpPr>
      <dsp:spPr>
        <a:xfrm>
          <a:off x="416779" y="310590"/>
          <a:ext cx="757781" cy="757781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C91476-ADEB-4919-93D0-F2C37A53AE3A}">
      <dsp:nvSpPr>
        <dsp:cNvPr id="0" name=""/>
        <dsp:cNvSpPr/>
      </dsp:nvSpPr>
      <dsp:spPr>
        <a:xfrm>
          <a:off x="1591340" y="1691"/>
          <a:ext cx="9931439" cy="13777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815" tIns="145815" rIns="145815" bIns="145815" numCol="1" spcCol="1270" anchor="ctr" anchorCtr="0">
          <a:noAutofit/>
        </a:bodyPr>
        <a:lstStyle/>
        <a:p>
          <a:pPr lvl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 sz="2500" kern="1200" dirty="0"/>
        </a:p>
      </dsp:txBody>
      <dsp:txXfrm>
        <a:off x="1591340" y="1691"/>
        <a:ext cx="9931439" cy="1377783"/>
      </dsp:txXfrm>
    </dsp:sp>
    <dsp:sp modelId="{FFCF6592-6444-473F-BAB4-CA9C8B5482D9}">
      <dsp:nvSpPr>
        <dsp:cNvPr id="0" name=""/>
        <dsp:cNvSpPr/>
      </dsp:nvSpPr>
      <dsp:spPr>
        <a:xfrm>
          <a:off x="0" y="1722818"/>
          <a:ext cx="11522780" cy="1377783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B927DE-C751-4596-936E-9C18B212FCCE}">
      <dsp:nvSpPr>
        <dsp:cNvPr id="0" name=""/>
        <dsp:cNvSpPr/>
      </dsp:nvSpPr>
      <dsp:spPr>
        <a:xfrm>
          <a:off x="416779" y="2032819"/>
          <a:ext cx="757781" cy="757781"/>
        </a:xfrm>
        <a:prstGeom prst="rect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1AE39D-9140-4855-9C0C-1B4C3710625D}">
      <dsp:nvSpPr>
        <dsp:cNvPr id="0" name=""/>
        <dsp:cNvSpPr/>
      </dsp:nvSpPr>
      <dsp:spPr>
        <a:xfrm>
          <a:off x="1591340" y="1722818"/>
          <a:ext cx="9931439" cy="13777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815" tIns="145815" rIns="145815" bIns="145815" numCol="1" spcCol="1270" anchor="ctr" anchorCtr="0">
          <a:noAutofit/>
        </a:bodyPr>
        <a:lstStyle/>
        <a:p>
          <a:pPr lvl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 sz="2500" kern="1200" dirty="0"/>
        </a:p>
      </dsp:txBody>
      <dsp:txXfrm>
        <a:off x="1591340" y="1722818"/>
        <a:ext cx="9931439" cy="1377783"/>
      </dsp:txXfrm>
    </dsp:sp>
    <dsp:sp modelId="{627412E0-BAC2-4F55-BB8F-DA9688ED6876}">
      <dsp:nvSpPr>
        <dsp:cNvPr id="0" name=""/>
        <dsp:cNvSpPr/>
      </dsp:nvSpPr>
      <dsp:spPr>
        <a:xfrm>
          <a:off x="0" y="3383916"/>
          <a:ext cx="11522780" cy="1377783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0F0344-4600-4753-9824-6420FE3E6D85}">
      <dsp:nvSpPr>
        <dsp:cNvPr id="0" name=""/>
        <dsp:cNvSpPr/>
      </dsp:nvSpPr>
      <dsp:spPr>
        <a:xfrm>
          <a:off x="416779" y="3755049"/>
          <a:ext cx="757781" cy="757781"/>
        </a:xfrm>
        <a:prstGeom prst="rect">
          <a:avLst/>
        </a:prstGeom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41E475-5755-4371-9FF0-63851558269C}">
      <dsp:nvSpPr>
        <dsp:cNvPr id="0" name=""/>
        <dsp:cNvSpPr/>
      </dsp:nvSpPr>
      <dsp:spPr>
        <a:xfrm>
          <a:off x="1591340" y="3445048"/>
          <a:ext cx="9931439" cy="13777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815" tIns="145815" rIns="145815" bIns="145815" numCol="1" spcCol="1270" anchor="ctr" anchorCtr="0">
          <a:noAutofit/>
        </a:bodyPr>
        <a:lstStyle/>
        <a:p>
          <a:pPr lvl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 sz="2500" kern="1200" dirty="0"/>
        </a:p>
      </dsp:txBody>
      <dsp:txXfrm>
        <a:off x="1591340" y="3445048"/>
        <a:ext cx="9931439" cy="137778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D498B9-C175-4445-BF8F-4F3D279F251C}">
      <dsp:nvSpPr>
        <dsp:cNvPr id="0" name=""/>
        <dsp:cNvSpPr/>
      </dsp:nvSpPr>
      <dsp:spPr>
        <a:xfrm>
          <a:off x="5256605" y="0"/>
          <a:ext cx="2267814" cy="863317"/>
        </a:xfrm>
        <a:prstGeom prst="roundRect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Mobile Application</a:t>
          </a:r>
        </a:p>
      </dsp:txBody>
      <dsp:txXfrm>
        <a:off x="5298749" y="42144"/>
        <a:ext cx="2183526" cy="779029"/>
      </dsp:txXfrm>
    </dsp:sp>
    <dsp:sp modelId="{B1B329BA-D92A-4E67-B935-CB312D9DF972}">
      <dsp:nvSpPr>
        <dsp:cNvPr id="0" name=""/>
        <dsp:cNvSpPr/>
      </dsp:nvSpPr>
      <dsp:spPr>
        <a:xfrm>
          <a:off x="3243041" y="410327"/>
          <a:ext cx="5994459" cy="5994459"/>
        </a:xfrm>
        <a:custGeom>
          <a:avLst/>
          <a:gdLst/>
          <a:ahLst/>
          <a:cxnLst/>
          <a:rect l="0" t="0" r="0" b="0"/>
          <a:pathLst>
            <a:path>
              <a:moveTo>
                <a:pt x="4291084" y="293653"/>
              </a:moveTo>
              <a:arcTo wR="2997229" hR="2997229" stAng="17734467" swAng="1215071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66B13A-C5BC-4D38-AB6C-74922256D1F7}">
      <dsp:nvSpPr>
        <dsp:cNvPr id="0" name=""/>
        <dsp:cNvSpPr/>
      </dsp:nvSpPr>
      <dsp:spPr>
        <a:xfrm>
          <a:off x="7945632" y="1326679"/>
          <a:ext cx="1613699" cy="863317"/>
        </a:xfrm>
        <a:prstGeom prst="roundRect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E-commerce Website</a:t>
          </a:r>
        </a:p>
      </dsp:txBody>
      <dsp:txXfrm>
        <a:off x="7987776" y="1368823"/>
        <a:ext cx="1529411" cy="779029"/>
      </dsp:txXfrm>
    </dsp:sp>
    <dsp:sp modelId="{4B5682D5-C44F-4FEB-B50F-C001123193BD}">
      <dsp:nvSpPr>
        <dsp:cNvPr id="0" name=""/>
        <dsp:cNvSpPr/>
      </dsp:nvSpPr>
      <dsp:spPr>
        <a:xfrm>
          <a:off x="3292067" y="482702"/>
          <a:ext cx="5994459" cy="5994459"/>
        </a:xfrm>
        <a:custGeom>
          <a:avLst/>
          <a:gdLst/>
          <a:ahLst/>
          <a:cxnLst/>
          <a:rect l="0" t="0" r="0" b="0"/>
          <a:pathLst>
            <a:path>
              <a:moveTo>
                <a:pt x="5706308" y="1714934"/>
              </a:moveTo>
              <a:arcTo wR="2997229" hR="2997229" stAng="20080217" swAng="954140"/>
            </a:path>
          </a:pathLst>
        </a:custGeom>
        <a:noFill/>
        <a:ln w="635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1115D4C-973B-4E9D-8291-2658FBFF1755}">
      <dsp:nvSpPr>
        <dsp:cNvPr id="0" name=""/>
        <dsp:cNvSpPr/>
      </dsp:nvSpPr>
      <dsp:spPr>
        <a:xfrm>
          <a:off x="8614576" y="2997341"/>
          <a:ext cx="1328180" cy="863317"/>
        </a:xfrm>
        <a:prstGeom prst="roundRect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Hardware</a:t>
          </a:r>
        </a:p>
      </dsp:txBody>
      <dsp:txXfrm>
        <a:off x="8656720" y="3039485"/>
        <a:ext cx="1243892" cy="779029"/>
      </dsp:txXfrm>
    </dsp:sp>
    <dsp:sp modelId="{08445E7C-D79F-447A-8166-FAEE33931456}">
      <dsp:nvSpPr>
        <dsp:cNvPr id="0" name=""/>
        <dsp:cNvSpPr/>
      </dsp:nvSpPr>
      <dsp:spPr>
        <a:xfrm>
          <a:off x="3284207" y="431770"/>
          <a:ext cx="5994459" cy="5994459"/>
        </a:xfrm>
        <a:custGeom>
          <a:avLst/>
          <a:gdLst/>
          <a:ahLst/>
          <a:cxnLst/>
          <a:rect l="0" t="0" r="0" b="0"/>
          <a:pathLst>
            <a:path>
              <a:moveTo>
                <a:pt x="5961241" y="3442222"/>
              </a:moveTo>
              <a:arcTo wR="2997229" hR="2997229" stAng="512289" swAng="1528426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BA6087-0A02-4926-8669-3146C177308B}">
      <dsp:nvSpPr>
        <dsp:cNvPr id="0" name=""/>
        <dsp:cNvSpPr/>
      </dsp:nvSpPr>
      <dsp:spPr>
        <a:xfrm>
          <a:off x="7736708" y="5116702"/>
          <a:ext cx="1328180" cy="863317"/>
        </a:xfrm>
        <a:prstGeom prst="roundRect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Server Installation</a:t>
          </a:r>
        </a:p>
      </dsp:txBody>
      <dsp:txXfrm>
        <a:off x="7778852" y="5158846"/>
        <a:ext cx="1243892" cy="779029"/>
      </dsp:txXfrm>
    </dsp:sp>
    <dsp:sp modelId="{58ABED4F-04AA-4FA8-A398-AE2BC3146B8C}">
      <dsp:nvSpPr>
        <dsp:cNvPr id="0" name=""/>
        <dsp:cNvSpPr/>
      </dsp:nvSpPr>
      <dsp:spPr>
        <a:xfrm>
          <a:off x="3284207" y="431770"/>
          <a:ext cx="5994459" cy="5994459"/>
        </a:xfrm>
        <a:custGeom>
          <a:avLst/>
          <a:gdLst/>
          <a:ahLst/>
          <a:cxnLst/>
          <a:rect l="0" t="0" r="0" b="0"/>
          <a:pathLst>
            <a:path>
              <a:moveTo>
                <a:pt x="4562290" y="5553393"/>
              </a:moveTo>
              <a:arcTo wR="2997229" hR="2997229" stAng="3511328" swAng="1109335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7AAFBD-1C88-43CA-B319-2D465E38DE76}">
      <dsp:nvSpPr>
        <dsp:cNvPr id="0" name=""/>
        <dsp:cNvSpPr/>
      </dsp:nvSpPr>
      <dsp:spPr>
        <a:xfrm>
          <a:off x="5617347" y="5994571"/>
          <a:ext cx="1328180" cy="863317"/>
        </a:xfrm>
        <a:prstGeom prst="roundRect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Database</a:t>
          </a:r>
        </a:p>
      </dsp:txBody>
      <dsp:txXfrm>
        <a:off x="5659491" y="6036715"/>
        <a:ext cx="1243892" cy="779029"/>
      </dsp:txXfrm>
    </dsp:sp>
    <dsp:sp modelId="{7BCA9D22-BDC7-4EAB-9B22-957EBE7B5C09}">
      <dsp:nvSpPr>
        <dsp:cNvPr id="0" name=""/>
        <dsp:cNvSpPr/>
      </dsp:nvSpPr>
      <dsp:spPr>
        <a:xfrm>
          <a:off x="3284207" y="431770"/>
          <a:ext cx="5994459" cy="5994459"/>
        </a:xfrm>
        <a:custGeom>
          <a:avLst/>
          <a:gdLst/>
          <a:ahLst/>
          <a:cxnLst/>
          <a:rect l="0" t="0" r="0" b="0"/>
          <a:pathLst>
            <a:path>
              <a:moveTo>
                <a:pt x="2323563" y="5917770"/>
              </a:moveTo>
              <a:arcTo wR="2997229" hR="2997229" stAng="6179336" swAng="1109335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6D6999-15E3-4999-A7EF-D7A2FD9EF69F}">
      <dsp:nvSpPr>
        <dsp:cNvPr id="0" name=""/>
        <dsp:cNvSpPr/>
      </dsp:nvSpPr>
      <dsp:spPr>
        <a:xfrm>
          <a:off x="3497985" y="5116702"/>
          <a:ext cx="1328180" cy="863317"/>
        </a:xfrm>
        <a:prstGeom prst="roundRect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Training</a:t>
          </a:r>
        </a:p>
      </dsp:txBody>
      <dsp:txXfrm>
        <a:off x="3540129" y="5158846"/>
        <a:ext cx="1243892" cy="779029"/>
      </dsp:txXfrm>
    </dsp:sp>
    <dsp:sp modelId="{5BBEB015-237B-4287-B540-42AA32830EAC}">
      <dsp:nvSpPr>
        <dsp:cNvPr id="0" name=""/>
        <dsp:cNvSpPr/>
      </dsp:nvSpPr>
      <dsp:spPr>
        <a:xfrm>
          <a:off x="3284207" y="431770"/>
          <a:ext cx="5994459" cy="5994459"/>
        </a:xfrm>
        <a:custGeom>
          <a:avLst/>
          <a:gdLst/>
          <a:ahLst/>
          <a:cxnLst/>
          <a:rect l="0" t="0" r="0" b="0"/>
          <a:pathLst>
            <a:path>
              <a:moveTo>
                <a:pt x="512762" y="4673776"/>
              </a:moveTo>
              <a:arcTo wR="2997229" hR="2997229" stAng="8759284" swAng="1528426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14B6978-C454-4D52-A168-D37AEEFB3773}">
      <dsp:nvSpPr>
        <dsp:cNvPr id="0" name=""/>
        <dsp:cNvSpPr/>
      </dsp:nvSpPr>
      <dsp:spPr>
        <a:xfrm>
          <a:off x="2200604" y="2997341"/>
          <a:ext cx="2167204" cy="863317"/>
        </a:xfrm>
        <a:prstGeom prst="roundRect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Implementation</a:t>
          </a:r>
          <a:endParaRPr lang="en-US" sz="1200" kern="1200" dirty="0"/>
        </a:p>
      </dsp:txBody>
      <dsp:txXfrm>
        <a:off x="2242748" y="3039485"/>
        <a:ext cx="2082916" cy="779029"/>
      </dsp:txXfrm>
    </dsp:sp>
    <dsp:sp modelId="{1889F535-9B3E-480F-BC3C-DBF30E5F1209}">
      <dsp:nvSpPr>
        <dsp:cNvPr id="0" name=""/>
        <dsp:cNvSpPr/>
      </dsp:nvSpPr>
      <dsp:spPr>
        <a:xfrm>
          <a:off x="3284207" y="431770"/>
          <a:ext cx="5994459" cy="5994459"/>
        </a:xfrm>
        <a:custGeom>
          <a:avLst/>
          <a:gdLst/>
          <a:ahLst/>
          <a:cxnLst/>
          <a:rect l="0" t="0" r="0" b="0"/>
          <a:pathLst>
            <a:path>
              <a:moveTo>
                <a:pt x="33217" y="2552237"/>
              </a:moveTo>
              <a:arcTo wR="2997229" hR="2997229" stAng="11312289" swAng="1528426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00E6CC-26BD-4A66-89E4-239F6BBDF0C5}">
      <dsp:nvSpPr>
        <dsp:cNvPr id="0" name=""/>
        <dsp:cNvSpPr/>
      </dsp:nvSpPr>
      <dsp:spPr>
        <a:xfrm>
          <a:off x="3497985" y="877979"/>
          <a:ext cx="1328180" cy="863317"/>
        </a:xfrm>
        <a:prstGeom prst="roundRect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Testing</a:t>
          </a:r>
          <a:endParaRPr lang="en-US" sz="1200" kern="1200" dirty="0"/>
        </a:p>
      </dsp:txBody>
      <dsp:txXfrm>
        <a:off x="3540129" y="920123"/>
        <a:ext cx="1243892" cy="779029"/>
      </dsp:txXfrm>
    </dsp:sp>
    <dsp:sp modelId="{31D6A018-263C-4193-9008-59745F73BF22}">
      <dsp:nvSpPr>
        <dsp:cNvPr id="0" name=""/>
        <dsp:cNvSpPr/>
      </dsp:nvSpPr>
      <dsp:spPr>
        <a:xfrm>
          <a:off x="3293002" y="426324"/>
          <a:ext cx="5994459" cy="5994459"/>
        </a:xfrm>
        <a:custGeom>
          <a:avLst/>
          <a:gdLst/>
          <a:ahLst/>
          <a:cxnLst/>
          <a:rect l="0" t="0" r="0" b="0"/>
          <a:pathLst>
            <a:path>
              <a:moveTo>
                <a:pt x="1420191" y="448438"/>
              </a:moveTo>
              <a:arcTo wR="2997229" hR="2997229" stAng="14295197" swAng="687403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00D764-2238-43D1-88D8-D09072B97541}">
      <dsp:nvSpPr>
        <dsp:cNvPr id="0" name=""/>
        <dsp:cNvSpPr/>
      </dsp:nvSpPr>
      <dsp:spPr>
        <a:xfrm>
          <a:off x="2990" y="216537"/>
          <a:ext cx="2582673" cy="1033069"/>
        </a:xfrm>
        <a:prstGeom prst="rect">
          <a:avLst/>
        </a:prstGeom>
        <a:solidFill>
          <a:srgbClr val="FFC00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2928" tIns="178816" rIns="312928" bIns="178816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400" kern="1200" dirty="0"/>
            <a:t>Scope</a:t>
          </a:r>
          <a:endParaRPr lang="en-US" sz="5800" kern="1200" dirty="0"/>
        </a:p>
      </dsp:txBody>
      <dsp:txXfrm>
        <a:off x="2990" y="216537"/>
        <a:ext cx="2582673" cy="1033069"/>
      </dsp:txXfrm>
    </dsp:sp>
    <dsp:sp modelId="{63288B48-88E7-45C3-9D18-928CF9D1F861}">
      <dsp:nvSpPr>
        <dsp:cNvPr id="0" name=""/>
        <dsp:cNvSpPr/>
      </dsp:nvSpPr>
      <dsp:spPr>
        <a:xfrm>
          <a:off x="2990" y="1004582"/>
          <a:ext cx="2582673" cy="3738461"/>
        </a:xfrm>
        <a:prstGeom prst="rect">
          <a:avLst/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>
              <a:solidFill>
                <a:schemeClr val="bg1"/>
              </a:solidFill>
            </a:rPr>
            <a:t>Scope is to be assure that project is going to be successful in creating mobile app &amp; website.</a:t>
          </a:r>
        </a:p>
      </dsp:txBody>
      <dsp:txXfrm>
        <a:off x="2990" y="1004582"/>
        <a:ext cx="2582673" cy="3738461"/>
      </dsp:txXfrm>
    </dsp:sp>
    <dsp:sp modelId="{FF9518A3-1EF6-4FBE-80D1-90D202A06772}">
      <dsp:nvSpPr>
        <dsp:cNvPr id="0" name=""/>
        <dsp:cNvSpPr/>
      </dsp:nvSpPr>
      <dsp:spPr>
        <a:xfrm>
          <a:off x="2936417" y="282786"/>
          <a:ext cx="2582673" cy="1033069"/>
        </a:xfrm>
        <a:prstGeom prst="rect">
          <a:avLst/>
        </a:prstGeom>
        <a:solidFill>
          <a:srgbClr val="FFC00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7368" tIns="158496" rIns="277368" bIns="158496" numCol="1" spcCol="1270" anchor="ctr" anchorCtr="0">
          <a:noAutofit/>
        </a:bodyPr>
        <a:lstStyle/>
        <a:p>
          <a:pPr lvl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kern="1200" dirty="0"/>
            <a:t>Schedule</a:t>
          </a:r>
        </a:p>
      </dsp:txBody>
      <dsp:txXfrm>
        <a:off x="2936417" y="282786"/>
        <a:ext cx="2582673" cy="1033069"/>
      </dsp:txXfrm>
    </dsp:sp>
    <dsp:sp modelId="{94D602F0-3FD5-4E71-9C54-7C0292089A34}">
      <dsp:nvSpPr>
        <dsp:cNvPr id="0" name=""/>
        <dsp:cNvSpPr/>
      </dsp:nvSpPr>
      <dsp:spPr>
        <a:xfrm>
          <a:off x="2936417" y="1140566"/>
          <a:ext cx="2582673" cy="3602477"/>
        </a:xfrm>
        <a:prstGeom prst="rect">
          <a:avLst/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>
              <a:solidFill>
                <a:schemeClr val="bg1"/>
              </a:solidFill>
            </a:rPr>
            <a:t>Project initiated at Oct 15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>
              <a:solidFill>
                <a:schemeClr val="bg1"/>
              </a:solidFill>
            </a:rPr>
            <a:t>Closing is on Dec 15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>
              <a:solidFill>
                <a:schemeClr val="bg1"/>
              </a:solidFill>
            </a:rPr>
            <a:t>Minor updates done in completion due to proposed changes of implementation</a:t>
          </a:r>
        </a:p>
      </dsp:txBody>
      <dsp:txXfrm>
        <a:off x="2936417" y="1140566"/>
        <a:ext cx="2582673" cy="3602477"/>
      </dsp:txXfrm>
    </dsp:sp>
    <dsp:sp modelId="{A344B0E5-8083-48FE-9C2D-A67DE1DDD216}">
      <dsp:nvSpPr>
        <dsp:cNvPr id="0" name=""/>
        <dsp:cNvSpPr/>
      </dsp:nvSpPr>
      <dsp:spPr>
        <a:xfrm>
          <a:off x="5894159" y="282716"/>
          <a:ext cx="2582673" cy="1033069"/>
        </a:xfrm>
        <a:prstGeom prst="rect">
          <a:avLst/>
        </a:prstGeom>
        <a:solidFill>
          <a:srgbClr val="FFC00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7368" tIns="158496" rIns="277368" bIns="158496" numCol="1" spcCol="1270" anchor="ctr" anchorCtr="0">
          <a:noAutofit/>
        </a:bodyPr>
        <a:lstStyle/>
        <a:p>
          <a:pPr lvl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kern="1200" dirty="0"/>
            <a:t>Budget </a:t>
          </a:r>
        </a:p>
      </dsp:txBody>
      <dsp:txXfrm>
        <a:off x="5894159" y="282716"/>
        <a:ext cx="2582673" cy="1033069"/>
      </dsp:txXfrm>
    </dsp:sp>
    <dsp:sp modelId="{1B91D225-42F2-4DEA-8E61-7AD4880293BF}">
      <dsp:nvSpPr>
        <dsp:cNvPr id="0" name=""/>
        <dsp:cNvSpPr/>
      </dsp:nvSpPr>
      <dsp:spPr>
        <a:xfrm>
          <a:off x="5894147" y="1115370"/>
          <a:ext cx="2631357" cy="3627673"/>
        </a:xfrm>
        <a:prstGeom prst="rect">
          <a:avLst/>
        </a:prstGeom>
        <a:solidFill>
          <a:srgbClr val="00B050">
            <a:alpha val="90000"/>
          </a:srgb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>
              <a:solidFill>
                <a:schemeClr val="bg1"/>
              </a:solidFill>
            </a:rPr>
            <a:t>Estimated budget on scope basis</a:t>
          </a:r>
        </a:p>
        <a:p>
          <a:pPr marL="171450" lvl="1" indent="-171450" algn="l" defTabSz="8001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>
              <a:solidFill>
                <a:schemeClr val="bg1"/>
              </a:solidFill>
            </a:rPr>
            <a:t>Monitoring &amp; Controlling budget is </a:t>
          </a:r>
          <a:r>
            <a:rPr lang="en-US" sz="1800" b="1" kern="1200" dirty="0">
              <a:solidFill>
                <a:schemeClr val="bg1"/>
              </a:solidFill>
            </a:rPr>
            <a:t>$27000</a:t>
          </a:r>
        </a:p>
        <a:p>
          <a:pPr marL="171450" lvl="1" indent="-171450" algn="l" defTabSz="8001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>
              <a:solidFill>
                <a:schemeClr val="bg1"/>
              </a:solidFill>
            </a:rPr>
            <a:t>Overall budget is </a:t>
          </a:r>
          <a:r>
            <a:rPr lang="en-US" sz="1800" b="1" kern="1200" dirty="0">
              <a:solidFill>
                <a:schemeClr val="bg1"/>
              </a:solidFill>
            </a:rPr>
            <a:t>$255,000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800" kern="1200" dirty="0"/>
        </a:p>
      </dsp:txBody>
      <dsp:txXfrm>
        <a:off x="5894147" y="1115370"/>
        <a:ext cx="2631357" cy="362767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B6B200-8AD7-4154-B51A-1FF77C3E6EB9}">
      <dsp:nvSpPr>
        <dsp:cNvPr id="0" name=""/>
        <dsp:cNvSpPr/>
      </dsp:nvSpPr>
      <dsp:spPr>
        <a:xfrm>
          <a:off x="0" y="91358"/>
          <a:ext cx="5744684" cy="147419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/>
            <a:t>Our project made progress all over in completion (mobile app. website) including functions, and additional requirements from clients</a:t>
          </a:r>
        </a:p>
      </dsp:txBody>
      <dsp:txXfrm>
        <a:off x="71964" y="163322"/>
        <a:ext cx="5600756" cy="1330271"/>
      </dsp:txXfrm>
    </dsp:sp>
    <dsp:sp modelId="{759E3B72-D3DB-4455-AA3C-9E152021BF9D}">
      <dsp:nvSpPr>
        <dsp:cNvPr id="0" name=""/>
        <dsp:cNvSpPr/>
      </dsp:nvSpPr>
      <dsp:spPr>
        <a:xfrm>
          <a:off x="0" y="1626038"/>
          <a:ext cx="5744684" cy="1474199"/>
        </a:xfrm>
        <a:prstGeom prst="roundRect">
          <a:avLst/>
        </a:prstGeom>
        <a:gradFill rotWithShape="0">
          <a:gsLst>
            <a:gs pos="0">
              <a:schemeClr val="accent2">
                <a:hueOff val="-10048178"/>
                <a:satOff val="-281"/>
                <a:lumOff val="352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0048178"/>
                <a:satOff val="-281"/>
                <a:lumOff val="352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0048178"/>
                <a:satOff val="-281"/>
                <a:lumOff val="352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/>
            <a:t>The project manager has handled greatly upon the scope, cost &amp; budget, execution.</a:t>
          </a:r>
        </a:p>
      </dsp:txBody>
      <dsp:txXfrm>
        <a:off x="71964" y="1698002"/>
        <a:ext cx="5600756" cy="1330271"/>
      </dsp:txXfrm>
    </dsp:sp>
    <dsp:sp modelId="{BD333E25-5387-457B-8996-A71A96A56D09}">
      <dsp:nvSpPr>
        <dsp:cNvPr id="0" name=""/>
        <dsp:cNvSpPr/>
      </dsp:nvSpPr>
      <dsp:spPr>
        <a:xfrm>
          <a:off x="0" y="3160718"/>
          <a:ext cx="5744684" cy="1474199"/>
        </a:xfrm>
        <a:prstGeom prst="roundRect">
          <a:avLst/>
        </a:prstGeom>
        <a:gradFill rotWithShape="0">
          <a:gsLst>
            <a:gs pos="0">
              <a:schemeClr val="accent2">
                <a:hueOff val="-20096356"/>
                <a:satOff val="-562"/>
                <a:lumOff val="705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20096356"/>
                <a:satOff val="-562"/>
                <a:lumOff val="705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20096356"/>
                <a:satOff val="-562"/>
                <a:lumOff val="705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/>
            <a:t>All the tasks required to change upon client requests have been successfully accomplished.</a:t>
          </a:r>
        </a:p>
      </dsp:txBody>
      <dsp:txXfrm>
        <a:off x="71964" y="3232682"/>
        <a:ext cx="5600756" cy="13302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2022-12-01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1.svg>
</file>

<file path=ppt/media/image12.png>
</file>

<file path=ppt/media/image13.png>
</file>

<file path=ppt/media/image13.svg>
</file>

<file path=ppt/media/image14.png>
</file>

<file path=ppt/media/image15.png>
</file>

<file path=ppt/media/image15.svg>
</file>

<file path=ppt/media/image16.png>
</file>

<file path=ppt/media/image17.png>
</file>

<file path=ppt/media/image17.svg>
</file>

<file path=ppt/media/image18.png>
</file>

<file path=ppt/media/image19.PNG>
</file>

<file path=ppt/media/image2.jpg>
</file>

<file path=ppt/media/image20.png>
</file>

<file path=ppt/media/image22.sv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2022-12-01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91061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3236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" y="1240"/>
            <a:ext cx="12189790" cy="685675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ctrTitle" hasCustomPrompt="1"/>
          </p:nvPr>
        </p:nvSpPr>
        <p:spPr>
          <a:xfrm>
            <a:off x="4583832" y="2060848"/>
            <a:ext cx="5112568" cy="194421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95491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800" kern="1200" baseline="0" dirty="0">
                <a:solidFill>
                  <a:srgbClr val="FF4F18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ABF0BC9-7469-437A-B92B-0A2627E4B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1B7D887-595C-4649-AF8E-E78307000D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1825625"/>
            <a:ext cx="49911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B39FE29C-ED37-4DD9-949F-002434261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1825625"/>
            <a:ext cx="5029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6F6AA34-8CC0-4E5B-8396-0AC756331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8DF7398-73FE-4D27-AFF9-91BEBFED3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1700880-10EE-4115-8BBB-13DDF270D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864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7FF3C9B-D20D-43FA-BA18-D50F86A91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699"/>
            <a:ext cx="10625229" cy="11506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D52F00A-F4EE-40FC-9325-373840422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863" y="1879599"/>
            <a:ext cx="5157787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F75DD90-A306-4A8B-A54C-8033B7F7F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863" y="2560955"/>
            <a:ext cx="5157787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2040E0AA-F8F8-4862-B27B-50FAF2F34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412" y="1879599"/>
            <a:ext cx="5183188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9FEBDD6-EDA1-4CE7-9DDC-9D977E12DD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412" y="2560955"/>
            <a:ext cx="5183188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E0044487-D350-4434-A5C7-A96942FFC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389DC43-E591-42BF-82EE-E4887E4BC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568CD421-2D00-41DD-A393-4739E389D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2843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C239A8B-0FAF-431C-9657-9003FA037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BBA2A1-331D-40F8-867B-CE1501136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50995C1-5121-47B6-AC6D-F60C0FF6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EDBE022-9B54-431C-80D5-5D8F2AFCB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3721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5015B6E5-6347-41F6-85FC-3BF3652D1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1C6A93F6-45F8-4453-B5DC-B2F3D5D0B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EE364E1-213B-4AF0-80D7-8101EFD5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8102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1290B5D-E76D-4797-AD77-15625D675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9744D8D-C9CF-43B2-905D-2368B17A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188" y="914400"/>
            <a:ext cx="5737412" cy="50291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F1B4BF0C-D14C-46D7-ACDD-1885DDD883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79"/>
            <a:ext cx="4119654" cy="32461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BFD7D8D-72E7-4ABD-BB87-80BB49003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9D9C1CE-C8CE-4364-A021-ADC2D6472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AE6FA33-09EF-495A-853E-63750CA37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4982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EEF023E-952E-40DF-A101-74D22789D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841E98DD-BF5D-4CCA-8C66-F2A6CE1127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486400" y="914400"/>
            <a:ext cx="5791200" cy="50291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0EC22A6-F2C2-4A88-BEE5-2D6CEB520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80"/>
            <a:ext cx="4119654" cy="31715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0A1F755-C7AF-4C50-8CA8-828612A76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1EDE175-E818-477C-A3F6-7DD65C126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1D0B8E3-DB91-440B-818F-71E4248BB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3997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8C0AF-44D0-4830-AF13-49B8522BE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E61B4D8C-6045-47B3-9A0C-F2215A904C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C19A9F1-F398-416A-A8C0-0A36D838D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E37F801-C9FB-4A34-8386-BA9FBACCB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8E05176-F6E9-4997-8355-74F2A4560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6608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CBEBC807-13E1-4F3F-83FA-FD9BD24F3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86520" y="647699"/>
            <a:ext cx="2291080" cy="52959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B7E2EAA-155E-482E-A2B8-547653B25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2371" y="647699"/>
            <a:ext cx="8120789" cy="52959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C4A4BDC-BDD0-417D-AF7C-516EE556D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EF663EC-23F9-4202-80F3-F8E550884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AC8402D-7367-485B-AEA6-5AB2B820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889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" y="1240"/>
            <a:ext cx="12189790" cy="6856757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2022-12-01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" y="1240"/>
            <a:ext cx="12189790" cy="685675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" y="1240"/>
            <a:ext cx="12189790" cy="6856757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2022-12-01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262593" y="109163"/>
            <a:ext cx="8276732" cy="798568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491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"/>
          </p:nvPr>
        </p:nvSpPr>
        <p:spPr>
          <a:xfrm>
            <a:off x="262592" y="1413243"/>
            <a:ext cx="11522780" cy="4823421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000" i="1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2000" i="1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2000" i="1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2000" i="1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" y="1240"/>
            <a:ext cx="12189790" cy="685675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1" y="6500837"/>
            <a:ext cx="28448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2" y="6500837"/>
            <a:ext cx="38608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7601" y="6500837"/>
            <a:ext cx="28448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262593" y="109163"/>
            <a:ext cx="8276732" cy="798568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491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내용 개체 틀 2"/>
          <p:cNvSpPr>
            <a:spLocks noGrp="1"/>
          </p:cNvSpPr>
          <p:nvPr>
            <p:ph idx="1"/>
          </p:nvPr>
        </p:nvSpPr>
        <p:spPr>
          <a:xfrm>
            <a:off x="262592" y="1413243"/>
            <a:ext cx="11522780" cy="4823421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rgbClr val="050507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000" i="1" baseline="0">
                <a:solidFill>
                  <a:srgbClr val="050507"/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2000" i="1" baseline="0">
                <a:solidFill>
                  <a:srgbClr val="050507"/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2000" i="1" baseline="0">
                <a:solidFill>
                  <a:srgbClr val="050507"/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2000" i="1" baseline="0">
                <a:solidFill>
                  <a:srgbClr val="050507"/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" y="1"/>
            <a:ext cx="12189790" cy="6856757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2022-12-01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>
            <a:off x="4655840" y="1052115"/>
            <a:ext cx="5761390" cy="237626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95491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200" kern="1200" baseline="0" dirty="0">
                <a:solidFill>
                  <a:srgbClr val="FF4F18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80C4F9-5EE7-47B7-B965-368EB53A43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181099"/>
            <a:ext cx="6864724" cy="3581399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E7A4A1F1-374F-4FC8-89F7-83065EA4F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7"/>
            <a:ext cx="6864724" cy="868374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FB5CB5F-AE9B-4C02-B16F-C462CAFC1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114B1CC-830B-4695-B174-D9E9100A8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3DCD43F-E516-4123-A6D8-DB72C3CC5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566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B0FF197-4D72-4945-8068-57D52018E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8C81FA8-039D-4BAF-8AAB-7B6616AFE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727357F-46A1-493A-A5E4-1D7FAE5B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57277BC-26F9-4B14-A2DC-C7575C5A6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07BC3FF-EE25-45FB-A7A8-AAA522F70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780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E5596BE-9AF9-4E97-9204-5B672D79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362200"/>
            <a:ext cx="7696200" cy="24003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5EDF98A-E8AE-4443-9A8C-CB35DEB2C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81200" y="5067300"/>
            <a:ext cx="7696200" cy="8763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DB7114B-35CB-40C5-BCC8-C5039524F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A1AA324-982E-42C4-8002-5F236877C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D401596-9353-4C1A-972E-6522F2B42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183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0C29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1" y="19026"/>
            <a:ext cx="10972800" cy="796908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1" y="1062021"/>
            <a:ext cx="10972800" cy="5286412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1" y="6429399"/>
            <a:ext cx="2844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2022-12-01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2" y="6429399"/>
            <a:ext cx="3860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1" y="6429399"/>
            <a:ext cx="2844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95491" rtl="0" eaLnBrk="1" latinLnBrk="1" hangingPunct="1">
        <a:spcBef>
          <a:spcPct val="0"/>
        </a:spcBef>
        <a:buNone/>
        <a:defRPr lang="ko-KR" altLang="en-US" sz="3799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73309" indent="-373309" algn="l" defTabSz="995491" rtl="0" eaLnBrk="1" latinLnBrk="1" hangingPunct="1">
        <a:spcBef>
          <a:spcPct val="20000"/>
        </a:spcBef>
        <a:buFont typeface="Arial" pitchFamily="34" charset="0"/>
        <a:buChar char="•"/>
        <a:defRPr lang="ko-KR" altLang="en-US" sz="2699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08836" indent="-311091" algn="l" defTabSz="995491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244364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742110" indent="-248873" algn="l" defTabSz="995491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239855" indent="-248873" algn="l" defTabSz="995491" rtl="0" eaLnBrk="1" latinLnBrk="1" hangingPunct="1">
        <a:spcBef>
          <a:spcPct val="20000"/>
        </a:spcBef>
        <a:buFont typeface="Arial" pitchFamily="34" charset="0"/>
        <a:buChar char="»"/>
        <a:defRPr lang="ko-KR" altLang="en-US"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737600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346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091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30837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745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491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236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0982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8727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6473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219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1964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555EB7D6-B8CB-49E3-874F-2255BEE82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700"/>
            <a:ext cx="10625229" cy="11470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FBEEAC5-A8AB-4FE8-A270-D70F7DED4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2371" y="2095500"/>
            <a:ext cx="10620855" cy="3848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7B6506C-52BF-4C05-AD31-7C08B801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2371" y="6332538"/>
            <a:ext cx="30064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D341B595-366B-43E2-A22E-EA6A78C03F06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2534630-6C67-4A40-A499-CB025B243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34169" y="6332538"/>
            <a:ext cx="35054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964E14B-0EE8-4015-809C-DD36B5459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4747" y="6332538"/>
            <a:ext cx="5398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456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600" kern="1200" cap="all" spc="300" baseline="0">
          <a:solidFill>
            <a:srgbClr val="FFFFFF"/>
          </a:solidFill>
          <a:highlight>
            <a:srgbClr val="0000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4583832" y="2060848"/>
            <a:ext cx="4752528" cy="1714228"/>
          </a:xfrm>
        </p:spPr>
        <p:txBody>
          <a:bodyPr/>
          <a:lstStyle/>
          <a:p>
            <a:r>
              <a:rPr lang="en-US" altLang="ko-KR" sz="4400" b="1" dirty="0">
                <a:solidFill>
                  <a:schemeClr val="bg1"/>
                </a:solidFill>
              </a:rPr>
              <a:t>Online Food Delivery </a:t>
            </a:r>
            <a:r>
              <a:rPr lang="en-US" altLang="ko-KR" b="1" dirty="0">
                <a:solidFill>
                  <a:schemeClr val="bg1"/>
                </a:solidFill>
              </a:rPr>
              <a:t>System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991937" y="3775076"/>
            <a:ext cx="3816424" cy="15778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546" tIns="49773" rIns="99546" bIns="49773" numCol="1" anchor="t" anchorCtr="0" compatLnSpc="1">
            <a:prstTxWarp prst="textNoShape">
              <a:avLst/>
            </a:prstTxWarp>
            <a:spAutoFit/>
          </a:bodyPr>
          <a:lstStyle/>
          <a:p>
            <a:pPr algn="just" defTabSz="914217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12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	</a:t>
            </a: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Group 3</a:t>
            </a:r>
          </a:p>
          <a:p>
            <a:pPr marL="171450" indent="-171450" algn="just" defTabSz="914217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600" dirty="0" err="1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Akshar</a:t>
            </a: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 Patel-0793127</a:t>
            </a:r>
          </a:p>
          <a:p>
            <a:pPr marL="171450" indent="-171450" algn="just" defTabSz="914217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Vaibhav Patel-0772934</a:t>
            </a:r>
          </a:p>
          <a:p>
            <a:pPr marL="171450" indent="-171450" algn="just" defTabSz="914217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Kush Patel-0792972</a:t>
            </a:r>
          </a:p>
          <a:p>
            <a:pPr marL="171450" indent="-171450" algn="just" defTabSz="914217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Hiren Patel-0797548</a:t>
            </a:r>
          </a:p>
          <a:p>
            <a:pPr marL="171450" indent="-171450" algn="just" defTabSz="914217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Haleem-0785982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2593" y="109163"/>
            <a:ext cx="8276732" cy="798568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RACI Matrix</a:t>
            </a:r>
            <a:endParaRPr lang="ko-KR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21D2899-06E0-D5D5-7B8C-4DC5F4278B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054" y="0"/>
            <a:ext cx="12202054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66C7B0E-1CD1-7F82-A6E0-C6D9D09795EF}"/>
              </a:ext>
            </a:extLst>
          </p:cNvPr>
          <p:cNvSpPr txBox="1"/>
          <p:nvPr/>
        </p:nvSpPr>
        <p:spPr>
          <a:xfrm>
            <a:off x="720241" y="109163"/>
            <a:ext cx="36724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highlight>
                  <a:srgbClr val="FFB400"/>
                </a:highlight>
              </a:rPr>
              <a:t>RACI Metrics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altLang="ko-KR"/>
              <a:t>Add some text to the title slide</a:t>
            </a:r>
            <a:endParaRPr lang="ko-KR" altLang="en-US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xmlns="" id="{8BFF6B0C-7808-00E6-989C-04236BC560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D1078178-D0B5-A646-2EFA-2E628596508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BC4181A1-E8F9-DAF1-5E23-11BA910DE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82" y="109163"/>
            <a:ext cx="7386414" cy="6658688"/>
          </a:xfrm>
          <a:prstGeom prst="rect">
            <a:avLst/>
          </a:prstGeom>
        </p:spPr>
      </p:pic>
      <p:pic>
        <p:nvPicPr>
          <p:cNvPr id="12" name="Graphic 11" descr="Coins outline">
            <a:extLst>
              <a:ext uri="{FF2B5EF4-FFF2-40B4-BE49-F238E27FC236}">
                <a16:creationId xmlns:a16="http://schemas.microsoft.com/office/drawing/2014/main" xmlns="" id="{7CC0DAAC-C996-E934-7340-F0DBB6DB350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6816080" y="3933056"/>
            <a:ext cx="504056" cy="50405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DD114C10-B85F-9197-0A81-3426C90C07DA}"/>
              </a:ext>
            </a:extLst>
          </p:cNvPr>
          <p:cNvCxnSpPr/>
          <p:nvPr/>
        </p:nvCxnSpPr>
        <p:spPr>
          <a:xfrm>
            <a:off x="8400256" y="907731"/>
            <a:ext cx="0" cy="4824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9DD4FFC1-19A5-CB09-F463-96881A1B5D2A}"/>
              </a:ext>
            </a:extLst>
          </p:cNvPr>
          <p:cNvSpPr txBox="1"/>
          <p:nvPr/>
        </p:nvSpPr>
        <p:spPr>
          <a:xfrm>
            <a:off x="8963981" y="2348880"/>
            <a:ext cx="26642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Project Cost &amp; Budget</a:t>
            </a:r>
            <a:endParaRPr lang="en-US" sz="3600" b="1" i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0A5C6D6C-CE9B-1B26-6733-90E48B52375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4E37FA90-D6EE-6D2B-F129-02ECDEB3BF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833234"/>
              </p:ext>
            </p:extLst>
          </p:nvPr>
        </p:nvGraphicFramePr>
        <p:xfrm>
          <a:off x="0" y="0"/>
          <a:ext cx="12143362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52C43F4-7E50-122C-4F44-733F7BC24465}"/>
              </a:ext>
            </a:extLst>
          </p:cNvPr>
          <p:cNvSpPr txBox="1"/>
          <p:nvPr/>
        </p:nvSpPr>
        <p:spPr>
          <a:xfrm>
            <a:off x="4820055" y="3081312"/>
            <a:ext cx="3813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 w="0">
                  <a:solidFill>
                    <a:srgbClr val="000000"/>
                  </a:solidFill>
                </a:ln>
                <a:solidFill>
                  <a:srgbClr val="000000"/>
                </a:solidFill>
                <a:effectLst>
                  <a:outerShdw blurRad="38100" dist="19050" dir="27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Grandview Display"/>
                <a:ea typeface="+mn-ea"/>
                <a:cs typeface="+mn-cs"/>
              </a:rPr>
              <a:t>Estimated Costs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xmlns="" id="{A3E05F06-7F34-B777-E1FD-3ACF7835EC25}"/>
              </a:ext>
            </a:extLst>
          </p:cNvPr>
          <p:cNvCxnSpPr/>
          <p:nvPr/>
        </p:nvCxnSpPr>
        <p:spPr>
          <a:xfrm>
            <a:off x="7402749" y="350196"/>
            <a:ext cx="1332689" cy="40856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3576393D-C459-D313-E41E-4C623DE2648B}"/>
              </a:ext>
            </a:extLst>
          </p:cNvPr>
          <p:cNvSpPr/>
          <p:nvPr/>
        </p:nvSpPr>
        <p:spPr>
          <a:xfrm>
            <a:off x="8852170" y="379379"/>
            <a:ext cx="1789890" cy="894944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60,000 USD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xmlns="" id="{F1F816CB-42D3-162F-65FE-BFD2C24FFD40}"/>
              </a:ext>
            </a:extLst>
          </p:cNvPr>
          <p:cNvCxnSpPr/>
          <p:nvPr/>
        </p:nvCxnSpPr>
        <p:spPr>
          <a:xfrm>
            <a:off x="9036996" y="1896894"/>
            <a:ext cx="13326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8E491A68-3DE6-3CD0-D7AF-FD67151EF132}"/>
              </a:ext>
            </a:extLst>
          </p:cNvPr>
          <p:cNvSpPr/>
          <p:nvPr/>
        </p:nvSpPr>
        <p:spPr>
          <a:xfrm>
            <a:off x="10486417" y="1459149"/>
            <a:ext cx="1536970" cy="113813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70,000 USD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xmlns="" id="{7FF398E5-DE31-9DAC-1783-59F453ED47BE}"/>
              </a:ext>
            </a:extLst>
          </p:cNvPr>
          <p:cNvCxnSpPr/>
          <p:nvPr/>
        </p:nvCxnSpPr>
        <p:spPr>
          <a:xfrm>
            <a:off x="9698477" y="3429000"/>
            <a:ext cx="7490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D7521147-99AB-513B-277F-E48FE22EACD1}"/>
              </a:ext>
            </a:extLst>
          </p:cNvPr>
          <p:cNvSpPr/>
          <p:nvPr/>
        </p:nvSpPr>
        <p:spPr>
          <a:xfrm>
            <a:off x="10642060" y="3180945"/>
            <a:ext cx="1381327" cy="93385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10,000 USD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xmlns="" id="{FC95E1E6-FAFE-3AE1-7E0A-B07299265242}"/>
              </a:ext>
            </a:extLst>
          </p:cNvPr>
          <p:cNvCxnSpPr/>
          <p:nvPr/>
        </p:nvCxnSpPr>
        <p:spPr>
          <a:xfrm>
            <a:off x="8852170" y="5301574"/>
            <a:ext cx="1517516" cy="41829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EBF27993-9DED-CCEB-6C05-1C58D1B2EF0A}"/>
              </a:ext>
            </a:extLst>
          </p:cNvPr>
          <p:cNvSpPr/>
          <p:nvPr/>
        </p:nvSpPr>
        <p:spPr>
          <a:xfrm>
            <a:off x="10642060" y="5184843"/>
            <a:ext cx="1381327" cy="93385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20,000 USD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xmlns="" id="{C31DD037-7BA1-6A11-A8AD-B08B4A7D29B3}"/>
              </a:ext>
            </a:extLst>
          </p:cNvPr>
          <p:cNvCxnSpPr/>
          <p:nvPr/>
        </p:nvCxnSpPr>
        <p:spPr>
          <a:xfrm>
            <a:off x="6867728" y="6478621"/>
            <a:ext cx="11186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xmlns="" id="{D17A8AA1-B33F-0C4C-DC64-4F4871981ACB}"/>
              </a:ext>
            </a:extLst>
          </p:cNvPr>
          <p:cNvSpPr/>
          <p:nvPr/>
        </p:nvSpPr>
        <p:spPr>
          <a:xfrm>
            <a:off x="8112868" y="5982511"/>
            <a:ext cx="1245141" cy="768484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15,000 USD</a:t>
            </a:r>
          </a:p>
        </p:txBody>
      </p: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xmlns="" id="{0CA493E4-F064-5727-6384-715C77C5C231}"/>
              </a:ext>
            </a:extLst>
          </p:cNvPr>
          <p:cNvCxnSpPr/>
          <p:nvPr/>
        </p:nvCxnSpPr>
        <p:spPr>
          <a:xfrm rot="10800000">
            <a:off x="2363821" y="5029200"/>
            <a:ext cx="1332690" cy="46692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xmlns="" id="{43E7F556-DB41-57E2-54D5-DCDC5BE61D16}"/>
              </a:ext>
            </a:extLst>
          </p:cNvPr>
          <p:cNvSpPr/>
          <p:nvPr/>
        </p:nvSpPr>
        <p:spPr>
          <a:xfrm>
            <a:off x="749030" y="4980157"/>
            <a:ext cx="1381327" cy="1002354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20,000 USD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C4602212-6F9A-6BD2-50ED-EA0B646B5951}"/>
              </a:ext>
            </a:extLst>
          </p:cNvPr>
          <p:cNvCxnSpPr/>
          <p:nvPr/>
        </p:nvCxnSpPr>
        <p:spPr>
          <a:xfrm flipH="1">
            <a:off x="1624519" y="3307404"/>
            <a:ext cx="914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xmlns="" id="{DDCB03E4-CA9C-67F7-F35E-24725A4F5103}"/>
              </a:ext>
            </a:extLst>
          </p:cNvPr>
          <p:cNvSpPr/>
          <p:nvPr/>
        </p:nvSpPr>
        <p:spPr>
          <a:xfrm>
            <a:off x="48638" y="3081312"/>
            <a:ext cx="1381327" cy="9338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30,000 USD</a:t>
            </a:r>
          </a:p>
        </p:txBody>
      </p: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xmlns="" id="{D8717BD4-48BF-AD0B-425F-A8E944AD6009}"/>
              </a:ext>
            </a:extLst>
          </p:cNvPr>
          <p:cNvCxnSpPr/>
          <p:nvPr/>
        </p:nvCxnSpPr>
        <p:spPr>
          <a:xfrm rot="10800000" flipV="1">
            <a:off x="2130357" y="1274323"/>
            <a:ext cx="1673158" cy="4280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xmlns="" id="{4C2B5F97-ADFA-5A3A-B1BF-2ED44364F466}"/>
              </a:ext>
            </a:extLst>
          </p:cNvPr>
          <p:cNvSpPr/>
          <p:nvPr/>
        </p:nvSpPr>
        <p:spPr>
          <a:xfrm>
            <a:off x="564204" y="1235411"/>
            <a:ext cx="1459149" cy="100234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30,000 USD</a:t>
            </a:r>
          </a:p>
        </p:txBody>
      </p:sp>
    </p:spTree>
    <p:extLst>
      <p:ext uri="{BB962C8B-B14F-4D97-AF65-F5344CB8AC3E}">
        <p14:creationId xmlns:p14="http://schemas.microsoft.com/office/powerpoint/2010/main" val="35357976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E67D3208-B161-DA43-A52B-699589B117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C875C51-E94B-F04C-9756-0630F06ED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843" y="620688"/>
            <a:ext cx="10906313" cy="61429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B3386674-A96F-957E-28D8-8808BBEB6309}"/>
              </a:ext>
            </a:extLst>
          </p:cNvPr>
          <p:cNvSpPr txBox="1"/>
          <p:nvPr/>
        </p:nvSpPr>
        <p:spPr>
          <a:xfrm>
            <a:off x="407368" y="21696"/>
            <a:ext cx="55446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RESOURCE WORK ACTIVITIES CHART</a:t>
            </a:r>
          </a:p>
        </p:txBody>
      </p:sp>
    </p:spTree>
    <p:extLst>
      <p:ext uri="{BB962C8B-B14F-4D97-AF65-F5344CB8AC3E}">
        <p14:creationId xmlns:p14="http://schemas.microsoft.com/office/powerpoint/2010/main" val="35164894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48FE5B4C-9166-5B49-2FDC-61FA82391383}"/>
              </a:ext>
            </a:extLst>
          </p:cNvPr>
          <p:cNvSpPr/>
          <p:nvPr/>
        </p:nvSpPr>
        <p:spPr>
          <a:xfrm>
            <a:off x="0" y="0"/>
            <a:ext cx="12165570" cy="68580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75F69E-4987-64F6-3B88-D953CCEB6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997" y="-72147"/>
            <a:ext cx="10625229" cy="114705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Execution</a:t>
            </a:r>
          </a:p>
        </p:txBody>
      </p:sp>
      <p:sp>
        <p:nvSpPr>
          <p:cNvPr id="5" name="Rectangle: Diagonal Corners Rounded 4">
            <a:extLst>
              <a:ext uri="{FF2B5EF4-FFF2-40B4-BE49-F238E27FC236}">
                <a16:creationId xmlns:a16="http://schemas.microsoft.com/office/drawing/2014/main" xmlns="" id="{3D860F27-6E8F-021B-95AA-1D0DF3666341}"/>
              </a:ext>
            </a:extLst>
          </p:cNvPr>
          <p:cNvSpPr/>
          <p:nvPr/>
        </p:nvSpPr>
        <p:spPr>
          <a:xfrm>
            <a:off x="26430" y="2859933"/>
            <a:ext cx="3900792" cy="2743200"/>
          </a:xfrm>
          <a:prstGeom prst="round2DiagRect">
            <a:avLst/>
          </a:prstGeom>
          <a:solidFill>
            <a:srgbClr val="92D05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Design a Registration Form for users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Add functions (Product Add, Edit, Delete modules)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Customer Information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Payment method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Tracking of customer’s order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7" name="Rectangle: Diagonal Corners Rounded 6">
            <a:extLst>
              <a:ext uri="{FF2B5EF4-FFF2-40B4-BE49-F238E27FC236}">
                <a16:creationId xmlns:a16="http://schemas.microsoft.com/office/drawing/2014/main" xmlns="" id="{56BA4F25-1AF2-0867-4F87-B37E24C1C95E}"/>
              </a:ext>
            </a:extLst>
          </p:cNvPr>
          <p:cNvSpPr/>
          <p:nvPr/>
        </p:nvSpPr>
        <p:spPr>
          <a:xfrm>
            <a:off x="4363988" y="2859933"/>
            <a:ext cx="3900792" cy="2743200"/>
          </a:xfrm>
          <a:prstGeom prst="round2DiagRect">
            <a:avLst/>
          </a:prstGeom>
          <a:solidFill>
            <a:srgbClr val="92D05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Met with requirements planned in starting project with same quality.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Developed mobile app &amp; website with great quality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Decided to make payment methods more secure for best quality </a:t>
            </a:r>
          </a:p>
        </p:txBody>
      </p:sp>
      <p:sp>
        <p:nvSpPr>
          <p:cNvPr id="8" name="Rectangle: Diagonal Corners Rounded 7">
            <a:extLst>
              <a:ext uri="{FF2B5EF4-FFF2-40B4-BE49-F238E27FC236}">
                <a16:creationId xmlns:a16="http://schemas.microsoft.com/office/drawing/2014/main" xmlns="" id="{18CB2672-2902-8DFD-8F40-177AB82DF323}"/>
              </a:ext>
            </a:extLst>
          </p:cNvPr>
          <p:cNvSpPr/>
          <p:nvPr/>
        </p:nvSpPr>
        <p:spPr>
          <a:xfrm>
            <a:off x="8727976" y="2859933"/>
            <a:ext cx="3464024" cy="2548646"/>
          </a:xfrm>
          <a:prstGeom prst="round2DiagRect">
            <a:avLst/>
          </a:prstGeom>
          <a:solidFill>
            <a:srgbClr val="92D05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All project documents drafted were sent to concerned stakeholders upon communication </a:t>
            </a:r>
          </a:p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A successful communication done between us, PM, all stakeholders 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xmlns="" id="{E9D2103D-2F15-DF03-D7EF-157292624EDD}"/>
              </a:ext>
            </a:extLst>
          </p:cNvPr>
          <p:cNvSpPr/>
          <p:nvPr/>
        </p:nvSpPr>
        <p:spPr>
          <a:xfrm>
            <a:off x="4961106" y="1157589"/>
            <a:ext cx="1819072" cy="598251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Stakeholders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xmlns="" id="{48ECDE81-9EEF-6DD5-E19B-6EA243FF5208}"/>
              </a:ext>
            </a:extLst>
          </p:cNvPr>
          <p:cNvCxnSpPr/>
          <p:nvPr/>
        </p:nvCxnSpPr>
        <p:spPr>
          <a:xfrm rot="16200000" flipH="1">
            <a:off x="5587318" y="1893251"/>
            <a:ext cx="437745" cy="308841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xmlns="" id="{DA076992-B216-6212-D1FB-CFB550436FA1}"/>
              </a:ext>
            </a:extLst>
          </p:cNvPr>
          <p:cNvCxnSpPr>
            <a:cxnSpLocks/>
          </p:cNvCxnSpPr>
          <p:nvPr/>
        </p:nvCxnSpPr>
        <p:spPr>
          <a:xfrm rot="10800000" flipV="1">
            <a:off x="2597286" y="1605061"/>
            <a:ext cx="2363823" cy="875491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xmlns="" id="{0B1B107A-1C4A-98CF-6FA4-E445310035A5}"/>
              </a:ext>
            </a:extLst>
          </p:cNvPr>
          <p:cNvCxnSpPr/>
          <p:nvPr/>
        </p:nvCxnSpPr>
        <p:spPr>
          <a:xfrm>
            <a:off x="6780178" y="1579526"/>
            <a:ext cx="2684834" cy="994656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Flowchart: Alternate Process 26">
            <a:extLst>
              <a:ext uri="{FF2B5EF4-FFF2-40B4-BE49-F238E27FC236}">
                <a16:creationId xmlns:a16="http://schemas.microsoft.com/office/drawing/2014/main" xmlns="" id="{A9862478-ED4F-3394-FD9E-5419F2E81C2A}"/>
              </a:ext>
            </a:extLst>
          </p:cNvPr>
          <p:cNvSpPr/>
          <p:nvPr/>
        </p:nvSpPr>
        <p:spPr>
          <a:xfrm>
            <a:off x="476655" y="5826868"/>
            <a:ext cx="2704290" cy="885217"/>
          </a:xfrm>
          <a:prstGeom prst="flowChartAlternateProcess">
            <a:avLst/>
          </a:prstGeom>
          <a:solidFill>
            <a:srgbClr val="FFC0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Project Work</a:t>
            </a:r>
          </a:p>
        </p:txBody>
      </p:sp>
      <p:sp>
        <p:nvSpPr>
          <p:cNvPr id="28" name="Flowchart: Alternate Process 27">
            <a:extLst>
              <a:ext uri="{FF2B5EF4-FFF2-40B4-BE49-F238E27FC236}">
                <a16:creationId xmlns:a16="http://schemas.microsoft.com/office/drawing/2014/main" xmlns="" id="{6C1DF1B7-278D-A26E-C110-E31D3795CACE}"/>
              </a:ext>
            </a:extLst>
          </p:cNvPr>
          <p:cNvSpPr/>
          <p:nvPr/>
        </p:nvSpPr>
        <p:spPr>
          <a:xfrm>
            <a:off x="4844374" y="5826868"/>
            <a:ext cx="2898843" cy="880358"/>
          </a:xfrm>
          <a:prstGeom prst="flowChartAlternateProcess">
            <a:avLst/>
          </a:prstGeom>
          <a:solidFill>
            <a:srgbClr val="FFC0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Quality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 </a:t>
            </a:r>
          </a:p>
        </p:txBody>
      </p:sp>
      <p:sp>
        <p:nvSpPr>
          <p:cNvPr id="29" name="Flowchart: Alternate Process 28">
            <a:extLst>
              <a:ext uri="{FF2B5EF4-FFF2-40B4-BE49-F238E27FC236}">
                <a16:creationId xmlns:a16="http://schemas.microsoft.com/office/drawing/2014/main" xmlns="" id="{A4B21188-975D-27D2-B7E8-FABA0A4C9F07}"/>
              </a:ext>
            </a:extLst>
          </p:cNvPr>
          <p:cNvSpPr/>
          <p:nvPr/>
        </p:nvSpPr>
        <p:spPr>
          <a:xfrm>
            <a:off x="9202366" y="5826868"/>
            <a:ext cx="2512979" cy="880358"/>
          </a:xfrm>
          <a:prstGeom prst="flowChartAlternateProcess">
            <a:avLst/>
          </a:prstGeom>
          <a:solidFill>
            <a:srgbClr val="FFC0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Communication</a:t>
            </a:r>
          </a:p>
        </p:txBody>
      </p:sp>
      <p:sp>
        <p:nvSpPr>
          <p:cNvPr id="30" name="Flowchart: Alternate Process 29">
            <a:extLst>
              <a:ext uri="{FF2B5EF4-FFF2-40B4-BE49-F238E27FC236}">
                <a16:creationId xmlns:a16="http://schemas.microsoft.com/office/drawing/2014/main" xmlns="" id="{50953432-DDF7-4BF3-AC62-84D7B53CFCFD}"/>
              </a:ext>
            </a:extLst>
          </p:cNvPr>
          <p:cNvSpPr/>
          <p:nvPr/>
        </p:nvSpPr>
        <p:spPr>
          <a:xfrm>
            <a:off x="476655" y="2062264"/>
            <a:ext cx="2023354" cy="710119"/>
          </a:xfrm>
          <a:prstGeom prst="flowChartAlternateProcess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Developers</a:t>
            </a:r>
          </a:p>
        </p:txBody>
      </p:sp>
      <p:sp>
        <p:nvSpPr>
          <p:cNvPr id="31" name="Flowchart: Alternate Process 30">
            <a:extLst>
              <a:ext uri="{FF2B5EF4-FFF2-40B4-BE49-F238E27FC236}">
                <a16:creationId xmlns:a16="http://schemas.microsoft.com/office/drawing/2014/main" xmlns="" id="{CE2231E2-0AEC-9F8C-5033-B17541171EEC}"/>
              </a:ext>
            </a:extLst>
          </p:cNvPr>
          <p:cNvSpPr/>
          <p:nvPr/>
        </p:nvSpPr>
        <p:spPr>
          <a:xfrm>
            <a:off x="5252936" y="2266544"/>
            <a:ext cx="2023354" cy="505839"/>
          </a:xfrm>
          <a:prstGeom prst="flowChartAlternateProcess">
            <a:avLst/>
          </a:prstGeom>
          <a:solidFill>
            <a:srgbClr val="00B05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Testing Team</a:t>
            </a:r>
          </a:p>
        </p:txBody>
      </p:sp>
      <p:sp>
        <p:nvSpPr>
          <p:cNvPr id="32" name="Flowchart: Alternate Process 31">
            <a:extLst>
              <a:ext uri="{FF2B5EF4-FFF2-40B4-BE49-F238E27FC236}">
                <a16:creationId xmlns:a16="http://schemas.microsoft.com/office/drawing/2014/main" xmlns="" id="{F57412D5-DE88-A187-8F0D-4563B5D3725A}"/>
              </a:ext>
            </a:extLst>
          </p:cNvPr>
          <p:cNvSpPr/>
          <p:nvPr/>
        </p:nvSpPr>
        <p:spPr>
          <a:xfrm>
            <a:off x="9640111" y="2062264"/>
            <a:ext cx="2075234" cy="710119"/>
          </a:xfrm>
          <a:prstGeom prst="flowChartAlternateProcess">
            <a:avLst/>
          </a:prstGeom>
          <a:solidFill>
            <a:srgbClr val="00B05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ndview Display"/>
                <a:ea typeface="+mn-ea"/>
                <a:cs typeface="+mn-cs"/>
              </a:rPr>
              <a:t>Team Leader / PM</a:t>
            </a:r>
          </a:p>
        </p:txBody>
      </p:sp>
    </p:spTree>
    <p:extLst>
      <p:ext uri="{BB962C8B-B14F-4D97-AF65-F5344CB8AC3E}">
        <p14:creationId xmlns:p14="http://schemas.microsoft.com/office/powerpoint/2010/main" val="28321985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B953467-B088-0039-CE40-F2FE2C361C9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xmlns="" id="{1A98FAED-D112-4363-01B8-C440D66319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7325981"/>
              </p:ext>
            </p:extLst>
          </p:nvPr>
        </p:nvGraphicFramePr>
        <p:xfrm>
          <a:off x="191344" y="1772816"/>
          <a:ext cx="8531155" cy="47430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A2FDD1E4-CECF-CFF9-8505-F317A27A490E}"/>
              </a:ext>
            </a:extLst>
          </p:cNvPr>
          <p:cNvSpPr txBox="1"/>
          <p:nvPr/>
        </p:nvSpPr>
        <p:spPr>
          <a:xfrm>
            <a:off x="9038274" y="2060848"/>
            <a:ext cx="2990126" cy="1246495"/>
          </a:xfrm>
          <a:prstGeom prst="rect">
            <a:avLst/>
          </a:prstGeom>
          <a:solidFill>
            <a:srgbClr val="FFC000"/>
          </a:solidFill>
          <a:ln>
            <a:solidFill>
              <a:schemeClr val="accent2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600" kern="1200" dirty="0"/>
              <a:t>Prevention</a:t>
            </a:r>
          </a:p>
          <a:p>
            <a:pPr algn="ctr"/>
            <a:endParaRPr lang="en-US" sz="3900" kern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4DF309E-A258-DF32-77B1-AC47FAB9880C}"/>
              </a:ext>
            </a:extLst>
          </p:cNvPr>
          <p:cNvSpPr txBox="1"/>
          <p:nvPr/>
        </p:nvSpPr>
        <p:spPr>
          <a:xfrm>
            <a:off x="9038274" y="2842336"/>
            <a:ext cx="2990126" cy="3277820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Able to identify risks on time during development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Risks were to change website layout, mobile app &amp; payment methods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Changes were made upon stakeholder proposals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873F021F-3A87-86EA-C2D1-D194570DFAD8}"/>
              </a:ext>
            </a:extLst>
          </p:cNvPr>
          <p:cNvSpPr/>
          <p:nvPr/>
        </p:nvSpPr>
        <p:spPr>
          <a:xfrm>
            <a:off x="1271464" y="476672"/>
            <a:ext cx="9289032" cy="115212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MONITORING &amp; CONTROLLING</a:t>
            </a:r>
          </a:p>
        </p:txBody>
      </p:sp>
    </p:spTree>
    <p:extLst>
      <p:ext uri="{BB962C8B-B14F-4D97-AF65-F5344CB8AC3E}">
        <p14:creationId xmlns:p14="http://schemas.microsoft.com/office/powerpoint/2010/main" val="9648826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A2C9F5C5-8E25-5D5E-439F-079E1D9D6EBE}"/>
              </a:ext>
            </a:extLst>
          </p:cNvPr>
          <p:cNvSpPr/>
          <p:nvPr/>
        </p:nvSpPr>
        <p:spPr>
          <a:xfrm>
            <a:off x="-2081" y="-21958"/>
            <a:ext cx="12192000" cy="68580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E121A47E-4784-B7C9-7925-E3F3C61F8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7" y="-530"/>
            <a:ext cx="8427174" cy="6858529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C6446F69-8EFD-3FFC-D0E2-9F57D0F0F859}"/>
              </a:ext>
            </a:extLst>
          </p:cNvPr>
          <p:cNvCxnSpPr>
            <a:cxnSpLocks/>
          </p:cNvCxnSpPr>
          <p:nvPr/>
        </p:nvCxnSpPr>
        <p:spPr>
          <a:xfrm>
            <a:off x="9004432" y="1916832"/>
            <a:ext cx="0" cy="29804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F40AAA7-B400-BC55-40CD-AEFB354716B5}"/>
              </a:ext>
            </a:extLst>
          </p:cNvPr>
          <p:cNvSpPr txBox="1"/>
          <p:nvPr/>
        </p:nvSpPr>
        <p:spPr>
          <a:xfrm>
            <a:off x="9191061" y="3167124"/>
            <a:ext cx="28083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CHANGE REQUEST</a:t>
            </a:r>
          </a:p>
        </p:txBody>
      </p:sp>
    </p:spTree>
    <p:extLst>
      <p:ext uri="{BB962C8B-B14F-4D97-AF65-F5344CB8AC3E}">
        <p14:creationId xmlns:p14="http://schemas.microsoft.com/office/powerpoint/2010/main" val="26714176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FD588E7C-3C6C-5FE1-19E6-BE450384191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D2B21D84-E61E-6667-72B9-84BAD2AC424A}"/>
              </a:ext>
            </a:extLst>
          </p:cNvPr>
          <p:cNvSpPr/>
          <p:nvPr/>
        </p:nvSpPr>
        <p:spPr>
          <a:xfrm>
            <a:off x="1739516" y="186255"/>
            <a:ext cx="8712968" cy="93610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CHANGE LOG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AB7CDD2A-6FAA-D279-B411-5F86B52090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731" y="1308614"/>
            <a:ext cx="10074513" cy="528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9433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C121A114-9B98-51AD-A383-2DD41424CB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66498AC9-A3E8-329C-AB63-BD7A1012F9C7}"/>
              </a:ext>
            </a:extLst>
          </p:cNvPr>
          <p:cNvSpPr txBox="1"/>
          <p:nvPr/>
        </p:nvSpPr>
        <p:spPr>
          <a:xfrm>
            <a:off x="1271464" y="2921168"/>
            <a:ext cx="32403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CLOSING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0BE7BA46-FD17-1829-A1D0-73D997E306DE}"/>
              </a:ext>
            </a:extLst>
          </p:cNvPr>
          <p:cNvCxnSpPr>
            <a:cxnSpLocks/>
          </p:cNvCxnSpPr>
          <p:nvPr/>
        </p:nvCxnSpPr>
        <p:spPr>
          <a:xfrm>
            <a:off x="5231904" y="1766651"/>
            <a:ext cx="0" cy="3312368"/>
          </a:xfrm>
          <a:prstGeom prst="line">
            <a:avLst/>
          </a:prstGeom>
          <a:ln>
            <a:solidFill>
              <a:srgbClr val="00E4FF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xmlns="" id="{5F261BBC-80CE-CBE0-C50C-4667BE0BD0E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92531214"/>
              </p:ext>
            </p:extLst>
          </p:nvPr>
        </p:nvGraphicFramePr>
        <p:xfrm>
          <a:off x="5663952" y="1059697"/>
          <a:ext cx="5744685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312971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4217F46D-93D7-0DDC-D5A0-F6ACB3800772}"/>
              </a:ext>
            </a:extLst>
          </p:cNvPr>
          <p:cNvSpPr/>
          <p:nvPr/>
        </p:nvSpPr>
        <p:spPr>
          <a:xfrm>
            <a:off x="0" y="0"/>
            <a:ext cx="12192000" cy="688607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259E65ED-6A7C-11FD-031E-5CEB4A46E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033" y="0"/>
            <a:ext cx="10789074" cy="68860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9DA02C7-4894-F754-B4B8-3C56C1376DD4}"/>
              </a:ext>
            </a:extLst>
          </p:cNvPr>
          <p:cNvSpPr txBox="1"/>
          <p:nvPr/>
        </p:nvSpPr>
        <p:spPr>
          <a:xfrm>
            <a:off x="227465" y="626879"/>
            <a:ext cx="93610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L</a:t>
            </a:r>
          </a:p>
          <a:p>
            <a:pPr algn="ctr"/>
            <a:r>
              <a:rPr lang="en-US" sz="24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  <a:p>
            <a:pPr algn="ctr"/>
            <a:r>
              <a:rPr lang="en-US" sz="24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S</a:t>
            </a:r>
          </a:p>
          <a:p>
            <a:pPr algn="ctr"/>
            <a:r>
              <a:rPr lang="en-US" sz="24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S</a:t>
            </a:r>
            <a:br>
              <a:rPr lang="en-US" sz="2400" b="1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en-US" sz="24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O</a:t>
            </a:r>
          </a:p>
          <a:p>
            <a:pPr algn="ctr"/>
            <a:r>
              <a:rPr lang="en-US" sz="24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  <a:p>
            <a:pPr algn="ctr"/>
            <a:r>
              <a:rPr lang="en-US" sz="24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S</a:t>
            </a:r>
          </a:p>
          <a:p>
            <a:pPr algn="ctr"/>
            <a:endParaRPr lang="en-US" sz="2400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en-US" sz="24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L</a:t>
            </a:r>
          </a:p>
          <a:p>
            <a:pPr algn="ctr"/>
            <a:r>
              <a:rPr lang="en-US" sz="24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  <a:p>
            <a:pPr algn="ctr"/>
            <a:r>
              <a:rPr lang="en-US" sz="24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A</a:t>
            </a:r>
          </a:p>
          <a:p>
            <a:pPr algn="ctr"/>
            <a:r>
              <a:rPr lang="en-US" sz="24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R</a:t>
            </a:r>
          </a:p>
          <a:p>
            <a:pPr algn="ctr"/>
            <a:r>
              <a:rPr lang="en-US" sz="24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N</a:t>
            </a:r>
          </a:p>
          <a:p>
            <a:pPr algn="ctr"/>
            <a:r>
              <a:rPr lang="en-US" sz="24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E</a:t>
            </a:r>
          </a:p>
          <a:p>
            <a:pPr algn="ctr"/>
            <a:r>
              <a:rPr lang="en-US" sz="24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3609958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FABAD4EC-D635-23FD-213C-C64C96D6A434}"/>
              </a:ext>
            </a:extLst>
          </p:cNvPr>
          <p:cNvGrpSpPr/>
          <p:nvPr/>
        </p:nvGrpSpPr>
        <p:grpSpPr>
          <a:xfrm>
            <a:off x="3245826" y="764705"/>
            <a:ext cx="2088232" cy="2008693"/>
            <a:chOff x="4694322" y="1523"/>
            <a:chExt cx="2022598" cy="2022598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xmlns="" id="{E18BF2E7-D0F3-FEDA-93C2-FD08C74E74AF}"/>
                </a:ext>
              </a:extLst>
            </p:cNvPr>
            <p:cNvSpPr/>
            <p:nvPr/>
          </p:nvSpPr>
          <p:spPr>
            <a:xfrm>
              <a:off x="4694322" y="1523"/>
              <a:ext cx="2022598" cy="2022598"/>
            </a:xfrm>
            <a:prstGeom prst="ellipse">
              <a:avLst/>
            </a:prstGeom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Oval 4">
              <a:extLst>
                <a:ext uri="{FF2B5EF4-FFF2-40B4-BE49-F238E27FC236}">
                  <a16:creationId xmlns:a16="http://schemas.microsoft.com/office/drawing/2014/main" xmlns="" id="{2731337C-E1FC-EE5F-C2DE-E658D935FD8C}"/>
                </a:ext>
              </a:extLst>
            </p:cNvPr>
            <p:cNvSpPr txBox="1"/>
            <p:nvPr/>
          </p:nvSpPr>
          <p:spPr>
            <a:xfrm>
              <a:off x="4990525" y="297726"/>
              <a:ext cx="1430192" cy="143019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5560" tIns="35560" rIns="35560" bIns="35560" numCol="1" spcCol="1270" anchor="ctr" anchorCtr="0">
              <a:noAutofit/>
            </a:bodyPr>
            <a:lstStyle/>
            <a:p>
              <a:pPr marL="0" lvl="0" indent="0" algn="ctr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800" kern="1200" dirty="0"/>
                <a:t>Initiating</a:t>
              </a:r>
              <a:endParaRPr lang="en-US" sz="3200" kern="1200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BB8F3CCB-3259-7ED9-7CFE-BAEC0F8B2908}"/>
              </a:ext>
            </a:extLst>
          </p:cNvPr>
          <p:cNvGrpSpPr/>
          <p:nvPr/>
        </p:nvGrpSpPr>
        <p:grpSpPr>
          <a:xfrm>
            <a:off x="6568380" y="1893590"/>
            <a:ext cx="2088232" cy="2008693"/>
            <a:chOff x="4633031" y="1267"/>
            <a:chExt cx="2145179" cy="2145179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xmlns="" id="{4F59759B-257C-4AB7-9D9D-542D514A0622}"/>
                </a:ext>
              </a:extLst>
            </p:cNvPr>
            <p:cNvSpPr/>
            <p:nvPr/>
          </p:nvSpPr>
          <p:spPr>
            <a:xfrm>
              <a:off x="4633031" y="1267"/>
              <a:ext cx="2145179" cy="2145179"/>
            </a:xfrm>
            <a:prstGeom prst="ellipse">
              <a:avLst/>
            </a:prstGeom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Oval 4">
              <a:extLst>
                <a:ext uri="{FF2B5EF4-FFF2-40B4-BE49-F238E27FC236}">
                  <a16:creationId xmlns:a16="http://schemas.microsoft.com/office/drawing/2014/main" xmlns="" id="{EA206158-696A-0C17-FAE0-162D07B464EE}"/>
                </a:ext>
              </a:extLst>
            </p:cNvPr>
            <p:cNvSpPr txBox="1"/>
            <p:nvPr/>
          </p:nvSpPr>
          <p:spPr>
            <a:xfrm>
              <a:off x="4942668" y="239804"/>
              <a:ext cx="1516871" cy="1516871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5560" tIns="35560" rIns="35560" bIns="35560" numCol="1" spcCol="1270" anchor="ctr" anchorCtr="0">
              <a:noAutofit/>
            </a:bodyPr>
            <a:lstStyle/>
            <a:p>
              <a:pPr marL="0" lvl="0" indent="0" algn="ctr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800" kern="1200" dirty="0"/>
                <a:t>Planning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345C1F64-93A1-A78B-8DFC-45A2BE0C077D}"/>
              </a:ext>
            </a:extLst>
          </p:cNvPr>
          <p:cNvGrpSpPr/>
          <p:nvPr/>
        </p:nvGrpSpPr>
        <p:grpSpPr>
          <a:xfrm>
            <a:off x="4655839" y="4084602"/>
            <a:ext cx="2088232" cy="2008693"/>
            <a:chOff x="4251356" y="921"/>
            <a:chExt cx="2908529" cy="2908529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xmlns="" id="{3E1346B6-C4B6-8333-0945-C4588A7C1694}"/>
                </a:ext>
              </a:extLst>
            </p:cNvPr>
            <p:cNvSpPr/>
            <p:nvPr/>
          </p:nvSpPr>
          <p:spPr>
            <a:xfrm>
              <a:off x="4251356" y="921"/>
              <a:ext cx="2908529" cy="2908529"/>
            </a:xfrm>
            <a:prstGeom prst="ellipse">
              <a:avLst/>
            </a:prstGeom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Oval 4">
              <a:extLst>
                <a:ext uri="{FF2B5EF4-FFF2-40B4-BE49-F238E27FC236}">
                  <a16:creationId xmlns:a16="http://schemas.microsoft.com/office/drawing/2014/main" xmlns="" id="{3D02047B-F386-8D48-BA77-9686DBF5BE22}"/>
                </a:ext>
              </a:extLst>
            </p:cNvPr>
            <p:cNvSpPr txBox="1"/>
            <p:nvPr/>
          </p:nvSpPr>
          <p:spPr>
            <a:xfrm>
              <a:off x="4677300" y="426865"/>
              <a:ext cx="2056641" cy="2056641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0480" tIns="30480" rIns="30480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/>
                <a:t>Executing</a:t>
              </a:r>
              <a:endParaRPr lang="en-US" sz="2200" kern="120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D139B559-3F46-1833-C9A1-EE0CC1397543}"/>
              </a:ext>
            </a:extLst>
          </p:cNvPr>
          <p:cNvGrpSpPr/>
          <p:nvPr/>
        </p:nvGrpSpPr>
        <p:grpSpPr>
          <a:xfrm>
            <a:off x="1676399" y="4084602"/>
            <a:ext cx="2088231" cy="2008693"/>
            <a:chOff x="1649" y="1072722"/>
            <a:chExt cx="4557810" cy="455781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xmlns="" id="{2B557F5F-BE05-2AE1-0A1B-10A5FA1A8D6D}"/>
                </a:ext>
              </a:extLst>
            </p:cNvPr>
            <p:cNvSpPr/>
            <p:nvPr/>
          </p:nvSpPr>
          <p:spPr>
            <a:xfrm>
              <a:off x="1649" y="1072722"/>
              <a:ext cx="4557810" cy="4557810"/>
            </a:xfrm>
            <a:prstGeom prst="ellipse">
              <a:avLst/>
            </a:prstGeom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Oval 4">
              <a:extLst>
                <a:ext uri="{FF2B5EF4-FFF2-40B4-BE49-F238E27FC236}">
                  <a16:creationId xmlns:a16="http://schemas.microsoft.com/office/drawing/2014/main" xmlns="" id="{0822A3FC-8FB1-B550-38BB-B13597D768CE}"/>
                </a:ext>
              </a:extLst>
            </p:cNvPr>
            <p:cNvSpPr txBox="1"/>
            <p:nvPr/>
          </p:nvSpPr>
          <p:spPr>
            <a:xfrm>
              <a:off x="669125" y="1740198"/>
              <a:ext cx="3222858" cy="3222858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marL="0" lvl="0" indent="0"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kern="1200" dirty="0"/>
                <a:t>Monitoring &amp; Controlling 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21D82C69-0F32-FD4F-0387-98790366B805}"/>
              </a:ext>
            </a:extLst>
          </p:cNvPr>
          <p:cNvGrpSpPr/>
          <p:nvPr/>
        </p:nvGrpSpPr>
        <p:grpSpPr>
          <a:xfrm>
            <a:off x="73937" y="1781742"/>
            <a:ext cx="2088231" cy="2008693"/>
            <a:chOff x="2356912" y="2918"/>
            <a:chExt cx="6697418" cy="6697418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xmlns="" id="{39928F59-E6F9-A1FF-DD22-5C7B88C0AFC1}"/>
                </a:ext>
              </a:extLst>
            </p:cNvPr>
            <p:cNvSpPr/>
            <p:nvPr/>
          </p:nvSpPr>
          <p:spPr>
            <a:xfrm>
              <a:off x="2356912" y="2918"/>
              <a:ext cx="6697418" cy="6697418"/>
            </a:xfrm>
            <a:prstGeom prst="ellipse">
              <a:avLst/>
            </a:prstGeom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Oval 4">
              <a:extLst>
                <a:ext uri="{FF2B5EF4-FFF2-40B4-BE49-F238E27FC236}">
                  <a16:creationId xmlns:a16="http://schemas.microsoft.com/office/drawing/2014/main" xmlns="" id="{17688642-AD8B-5E2E-B08C-3E50997F2E26}"/>
                </a:ext>
              </a:extLst>
            </p:cNvPr>
            <p:cNvSpPr txBox="1"/>
            <p:nvPr/>
          </p:nvSpPr>
          <p:spPr>
            <a:xfrm>
              <a:off x="3337726" y="983732"/>
              <a:ext cx="4735790" cy="4735790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0640" tIns="40640" rIns="40640" bIns="40640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 dirty="0"/>
                <a:t>Closing</a:t>
              </a:r>
              <a:endParaRPr lang="en-US" sz="1500" kern="1200" dirty="0"/>
            </a:p>
          </p:txBody>
        </p:sp>
      </p:grpSp>
      <p:sp>
        <p:nvSpPr>
          <p:cNvPr id="19" name="Arrow: Right 18">
            <a:extLst>
              <a:ext uri="{FF2B5EF4-FFF2-40B4-BE49-F238E27FC236}">
                <a16:creationId xmlns:a16="http://schemas.microsoft.com/office/drawing/2014/main" xmlns="" id="{E6AC886C-1618-DA34-7219-41CF189C465F}"/>
              </a:ext>
            </a:extLst>
          </p:cNvPr>
          <p:cNvSpPr/>
          <p:nvPr/>
        </p:nvSpPr>
        <p:spPr>
          <a:xfrm rot="1303753">
            <a:off x="5596531" y="2007133"/>
            <a:ext cx="694000" cy="4200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xmlns="" id="{D90B0595-E6E3-44B0-D347-A3C06C4AF0BD}"/>
              </a:ext>
            </a:extLst>
          </p:cNvPr>
          <p:cNvSpPr/>
          <p:nvPr/>
        </p:nvSpPr>
        <p:spPr>
          <a:xfrm rot="2420476">
            <a:off x="6563672" y="3838358"/>
            <a:ext cx="422404" cy="6061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Left 20">
            <a:extLst>
              <a:ext uri="{FF2B5EF4-FFF2-40B4-BE49-F238E27FC236}">
                <a16:creationId xmlns:a16="http://schemas.microsoft.com/office/drawing/2014/main" xmlns="" id="{79BB8D21-DCCA-2E2E-D595-230CA33D7611}"/>
              </a:ext>
            </a:extLst>
          </p:cNvPr>
          <p:cNvSpPr/>
          <p:nvPr/>
        </p:nvSpPr>
        <p:spPr>
          <a:xfrm>
            <a:off x="3872239" y="4857745"/>
            <a:ext cx="675991" cy="46240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Left 21">
            <a:extLst>
              <a:ext uri="{FF2B5EF4-FFF2-40B4-BE49-F238E27FC236}">
                <a16:creationId xmlns:a16="http://schemas.microsoft.com/office/drawing/2014/main" xmlns="" id="{AD3E66C9-B096-59A3-D123-D4D9E05F4D45}"/>
              </a:ext>
            </a:extLst>
          </p:cNvPr>
          <p:cNvSpPr/>
          <p:nvPr/>
        </p:nvSpPr>
        <p:spPr>
          <a:xfrm rot="2804182">
            <a:off x="1431195" y="3854460"/>
            <a:ext cx="633832" cy="39958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xmlns="" id="{977D9363-A466-916D-265A-6F4DBFB119E6}"/>
              </a:ext>
            </a:extLst>
          </p:cNvPr>
          <p:cNvSpPr/>
          <p:nvPr/>
        </p:nvSpPr>
        <p:spPr>
          <a:xfrm rot="20192429">
            <a:off x="2296034" y="1855421"/>
            <a:ext cx="725380" cy="440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8E580136-E515-589D-BE75-2E4A1BA216F3}"/>
              </a:ext>
            </a:extLst>
          </p:cNvPr>
          <p:cNvSpPr txBox="1"/>
          <p:nvPr/>
        </p:nvSpPr>
        <p:spPr>
          <a:xfrm>
            <a:off x="73937" y="0"/>
            <a:ext cx="77502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PROJECT MANAGEMENT LIFE CYCLE</a:t>
            </a:r>
          </a:p>
        </p:txBody>
      </p:sp>
    </p:spTree>
    <p:extLst>
      <p:ext uri="{BB962C8B-B14F-4D97-AF65-F5344CB8AC3E}">
        <p14:creationId xmlns:p14="http://schemas.microsoft.com/office/powerpoint/2010/main" val="37679716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4943874" y="1544167"/>
            <a:ext cx="3384375" cy="2304206"/>
          </a:xfrm>
        </p:spPr>
        <p:txBody>
          <a:bodyPr/>
          <a:lstStyle/>
          <a:p>
            <a:r>
              <a:rPr lang="en-US" altLang="ko-KR" dirty="0"/>
              <a:t>THANK </a:t>
            </a:r>
            <a:br>
              <a:rPr lang="en-US" altLang="ko-KR" dirty="0"/>
            </a:br>
            <a:r>
              <a:rPr lang="en-US" altLang="ko-KR" dirty="0"/>
              <a:t>YOU</a:t>
            </a:r>
            <a:endParaRPr lang="ko-KR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E0EB6D-A5CB-4E74-93A9-6655FC31F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593" y="109163"/>
            <a:ext cx="8276732" cy="798568"/>
          </a:xfrm>
        </p:spPr>
        <p:txBody>
          <a:bodyPr anchor="ctr">
            <a:normAutofit/>
          </a:bodyPr>
          <a:lstStyle/>
          <a:p>
            <a:r>
              <a:rPr lang="en-US" b="1"/>
              <a:t>Project Initiation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7A6B39B0-E791-FA7D-C455-C255B943CD3B}"/>
              </a:ext>
            </a:extLst>
          </p:cNvPr>
          <p:cNvSpPr/>
          <p:nvPr/>
        </p:nvSpPr>
        <p:spPr>
          <a:xfrm>
            <a:off x="0" y="1052736"/>
            <a:ext cx="12192000" cy="5805264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34962DFA-6CA5-FE27-06A9-8FB58C9E56AA}"/>
              </a:ext>
            </a:extLst>
          </p:cNvPr>
          <p:cNvSpPr txBox="1"/>
          <p:nvPr/>
        </p:nvSpPr>
        <p:spPr>
          <a:xfrm>
            <a:off x="119336" y="1196752"/>
            <a:ext cx="110172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	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31AAC76-45F2-B364-4B2C-ACAD8297D4B5}"/>
              </a:ext>
            </a:extLst>
          </p:cNvPr>
          <p:cNvSpPr txBox="1"/>
          <p:nvPr/>
        </p:nvSpPr>
        <p:spPr>
          <a:xfrm>
            <a:off x="119336" y="1196752"/>
            <a:ext cx="1072919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3600" b="1" dirty="0"/>
              <a:t>Initiation process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 In Covid 19, People have stopped going out for restaurants &amp; created a great loss for them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 Several customer service apps were on the rise and made quite a business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 Therefore, we initiated on working a mobile app with our stakeholder/clients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 Problem arise due to dull mechanism as the app face a lot of customer order traffic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 Website layout was another of their requirements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 Our overall outcome was to deliver the fresh order on efficient and timely response</a:t>
            </a:r>
            <a:r>
              <a:rPr lang="en-US" sz="1400" dirty="0"/>
              <a:t>	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24F202A-CD19-0F6B-779E-E2B8E6E44529}"/>
              </a:ext>
            </a:extLst>
          </p:cNvPr>
          <p:cNvSpPr txBox="1"/>
          <p:nvPr/>
        </p:nvSpPr>
        <p:spPr>
          <a:xfrm>
            <a:off x="262593" y="4149080"/>
            <a:ext cx="432123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200" b="1" dirty="0"/>
              <a:t>Initiation includes: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200" dirty="0"/>
              <a:t> </a:t>
            </a:r>
            <a:r>
              <a:rPr lang="en-US" sz="3200" b="1" dirty="0"/>
              <a:t>Project Charter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200" b="1" dirty="0"/>
              <a:t> Project Stakeholders</a:t>
            </a:r>
          </a:p>
          <a:p>
            <a:pPr algn="ctr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925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BCFAF7D2-1BEF-A2A1-0753-E51F13BA78F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xmlns="" id="{3463323E-B243-D0B6-A688-EEC7B5877E3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52463" y="254000"/>
          <a:ext cx="11468417" cy="660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Arrow: Right 7">
            <a:extLst>
              <a:ext uri="{FF2B5EF4-FFF2-40B4-BE49-F238E27FC236}">
                <a16:creationId xmlns:a16="http://schemas.microsoft.com/office/drawing/2014/main" xmlns="" id="{B8FAFA47-9E32-2132-9B14-C704D7538D5C}"/>
              </a:ext>
            </a:extLst>
          </p:cNvPr>
          <p:cNvSpPr/>
          <p:nvPr/>
        </p:nvSpPr>
        <p:spPr>
          <a:xfrm>
            <a:off x="7741920" y="731520"/>
            <a:ext cx="1717040" cy="29464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xmlns="" id="{962F4C06-44A3-E6BB-992E-554B6F380A36}"/>
              </a:ext>
            </a:extLst>
          </p:cNvPr>
          <p:cNvSpPr/>
          <p:nvPr/>
        </p:nvSpPr>
        <p:spPr>
          <a:xfrm>
            <a:off x="3312160" y="1615440"/>
            <a:ext cx="1483360" cy="335280"/>
          </a:xfrm>
          <a:prstGeom prst="lef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xmlns="" id="{31BADE90-F68F-0F52-305D-609CC128E30C}"/>
              </a:ext>
            </a:extLst>
          </p:cNvPr>
          <p:cNvSpPr/>
          <p:nvPr/>
        </p:nvSpPr>
        <p:spPr>
          <a:xfrm>
            <a:off x="652463" y="1026160"/>
            <a:ext cx="2314257" cy="153416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Supporting in issues like bug fixes at any project step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xmlns="" id="{8D6F107A-6D08-5EC8-BB0A-F8B6B285A164}"/>
              </a:ext>
            </a:extLst>
          </p:cNvPr>
          <p:cNvSpPr/>
          <p:nvPr/>
        </p:nvSpPr>
        <p:spPr>
          <a:xfrm>
            <a:off x="7833360" y="2560320"/>
            <a:ext cx="2082800" cy="29464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xmlns="" id="{FD0D324C-85B3-36C6-C0C3-E99595177C67}"/>
              </a:ext>
            </a:extLst>
          </p:cNvPr>
          <p:cNvSpPr/>
          <p:nvPr/>
        </p:nvSpPr>
        <p:spPr>
          <a:xfrm>
            <a:off x="10147617" y="2225040"/>
            <a:ext cx="1861503" cy="237744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Make sure every function works at </a:t>
            </a:r>
          </a:p>
          <a:p>
            <a:pPr algn="ctr"/>
            <a:r>
              <a:rPr lang="en-US" dirty="0"/>
              <a:t>client                  requirement</a:t>
            </a:r>
          </a:p>
        </p:txBody>
      </p:sp>
      <p:sp>
        <p:nvSpPr>
          <p:cNvPr id="16" name="Arrow: Left 15">
            <a:extLst>
              <a:ext uri="{FF2B5EF4-FFF2-40B4-BE49-F238E27FC236}">
                <a16:creationId xmlns:a16="http://schemas.microsoft.com/office/drawing/2014/main" xmlns="" id="{C2CC1A8C-AB24-4761-3E1C-CEF12242F926}"/>
              </a:ext>
            </a:extLst>
          </p:cNvPr>
          <p:cNvSpPr/>
          <p:nvPr/>
        </p:nvSpPr>
        <p:spPr>
          <a:xfrm>
            <a:off x="2966720" y="3789680"/>
            <a:ext cx="2314257" cy="335280"/>
          </a:xfrm>
          <a:prstGeom prst="lef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6980EC8D-5C3E-5F98-F57E-6020B98C71EC}"/>
              </a:ext>
            </a:extLst>
          </p:cNvPr>
          <p:cNvSpPr/>
          <p:nvPr/>
        </p:nvSpPr>
        <p:spPr>
          <a:xfrm>
            <a:off x="540703" y="3429000"/>
            <a:ext cx="2212657" cy="17018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Approves plan   and provides        funds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xmlns="" id="{2021B1D9-96EE-9B3A-42A5-E169C31E0A0D}"/>
              </a:ext>
            </a:extLst>
          </p:cNvPr>
          <p:cNvSpPr/>
          <p:nvPr/>
        </p:nvSpPr>
        <p:spPr>
          <a:xfrm>
            <a:off x="7487920" y="5013960"/>
            <a:ext cx="1971040" cy="29464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xmlns="" id="{0B0BC112-8078-6B6E-0B7D-32121302B613}"/>
              </a:ext>
            </a:extLst>
          </p:cNvPr>
          <p:cNvSpPr/>
          <p:nvPr/>
        </p:nvSpPr>
        <p:spPr>
          <a:xfrm>
            <a:off x="10046017" y="4958080"/>
            <a:ext cx="1971040" cy="178816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Plans, organizes, and directs the project on time and within budget</a:t>
            </a:r>
          </a:p>
        </p:txBody>
      </p:sp>
      <p:sp>
        <p:nvSpPr>
          <p:cNvPr id="21" name="Arrow: Left 20">
            <a:extLst>
              <a:ext uri="{FF2B5EF4-FFF2-40B4-BE49-F238E27FC236}">
                <a16:creationId xmlns:a16="http://schemas.microsoft.com/office/drawing/2014/main" xmlns="" id="{4A0F538A-E798-E13F-1107-25CDC8749666}"/>
              </a:ext>
            </a:extLst>
          </p:cNvPr>
          <p:cNvSpPr/>
          <p:nvPr/>
        </p:nvSpPr>
        <p:spPr>
          <a:xfrm>
            <a:off x="3312160" y="5760720"/>
            <a:ext cx="2123440" cy="335280"/>
          </a:xfrm>
          <a:prstGeom prst="lef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xmlns="" id="{DC8C15CC-CBF3-CF6D-7E29-6A509E0CAF39}"/>
              </a:ext>
            </a:extLst>
          </p:cNvPr>
          <p:cNvSpPr/>
          <p:nvPr/>
        </p:nvSpPr>
        <p:spPr>
          <a:xfrm>
            <a:off x="540703" y="5628640"/>
            <a:ext cx="2314257" cy="111760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One who wants to use entire for their business growth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xmlns="" id="{3CB6F787-00D2-CB37-049E-D0B24C17BB61}"/>
              </a:ext>
            </a:extLst>
          </p:cNvPr>
          <p:cNvSpPr/>
          <p:nvPr/>
        </p:nvSpPr>
        <p:spPr>
          <a:xfrm>
            <a:off x="9804400" y="335280"/>
            <a:ext cx="2080577" cy="156464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Responsible for developing mob-</a:t>
            </a:r>
            <a:r>
              <a:rPr lang="en-US" dirty="0" err="1"/>
              <a:t>ile</a:t>
            </a:r>
            <a:r>
              <a:rPr lang="en-US" dirty="0"/>
              <a:t> app &amp;         website</a:t>
            </a:r>
          </a:p>
        </p:txBody>
      </p:sp>
      <p:sp>
        <p:nvSpPr>
          <p:cNvPr id="28" name="Flowchart: Alternate Process 27">
            <a:extLst>
              <a:ext uri="{FF2B5EF4-FFF2-40B4-BE49-F238E27FC236}">
                <a16:creationId xmlns:a16="http://schemas.microsoft.com/office/drawing/2014/main" xmlns="" id="{66042431-5C61-093B-A42C-156643C16ED1}"/>
              </a:ext>
            </a:extLst>
          </p:cNvPr>
          <p:cNvSpPr/>
          <p:nvPr/>
        </p:nvSpPr>
        <p:spPr>
          <a:xfrm>
            <a:off x="418289" y="81280"/>
            <a:ext cx="4031792" cy="833120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chemeClr val="tx1"/>
                </a:solidFill>
                <a:latin typeface="Agency FB" panose="020B0503020202020204" pitchFamily="34" charset="0"/>
              </a:rPr>
              <a:t>Stakeholders</a:t>
            </a:r>
            <a:endParaRPr lang="en-US" b="1" dirty="0">
              <a:solidFill>
                <a:schemeClr val="tx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7300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0A33F6D9-B838-6708-14C2-19E3CFD94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7888" y="85984"/>
            <a:ext cx="6048672" cy="66860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92273256-E9AD-DCFA-9A74-E343283797AA}"/>
              </a:ext>
            </a:extLst>
          </p:cNvPr>
          <p:cNvSpPr txBox="1"/>
          <p:nvPr/>
        </p:nvSpPr>
        <p:spPr>
          <a:xfrm>
            <a:off x="767408" y="980728"/>
            <a:ext cx="3540180" cy="64633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600" b="1" dirty="0"/>
              <a:t>PROJECT CHARTER</a:t>
            </a:r>
          </a:p>
        </p:txBody>
      </p:sp>
    </p:spTree>
    <p:extLst>
      <p:ext uri="{BB962C8B-B14F-4D97-AF65-F5344CB8AC3E}">
        <p14:creationId xmlns:p14="http://schemas.microsoft.com/office/powerpoint/2010/main" val="3293629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xmlns="" id="{B10321B4-DF5A-772F-215A-7D959BB2834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2464772"/>
              </p:ext>
            </p:extLst>
          </p:nvPr>
        </p:nvGraphicFramePr>
        <p:xfrm>
          <a:off x="6528048" y="1340768"/>
          <a:ext cx="5272888" cy="31816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96266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48157C0-575D-D681-1ADE-51396B4959B5}"/>
              </a:ext>
            </a:extLst>
          </p:cNvPr>
          <p:cNvSpPr txBox="1"/>
          <p:nvPr/>
        </p:nvSpPr>
        <p:spPr>
          <a:xfrm>
            <a:off x="9120336" y="2636912"/>
            <a:ext cx="2855640" cy="101566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00B0F0"/>
                </a:solidFill>
              </a:rPr>
              <a:t>Planning</a:t>
            </a:r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xmlns="" id="{A2416761-974B-51EC-FE5E-459071E0A65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0319387"/>
              </p:ext>
            </p:extLst>
          </p:nvPr>
        </p:nvGraphicFramePr>
        <p:xfrm>
          <a:off x="1991544" y="653874"/>
          <a:ext cx="5961345" cy="5413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9149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2593" y="109163"/>
            <a:ext cx="8276732" cy="798568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pPr defTabSz="995491">
              <a:spcBef>
                <a:spcPct val="0"/>
              </a:spcBef>
              <a:spcAft>
                <a:spcPts val="600"/>
              </a:spcAft>
            </a:pPr>
            <a:r>
              <a:rPr lang="ko-KR" altLang="en-US" sz="40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rPr>
              <a:t>Project Scope</a:t>
            </a:r>
          </a:p>
        </p:txBody>
      </p:sp>
      <p:graphicFrame>
        <p:nvGraphicFramePr>
          <p:cNvPr id="7" name="TextBox 2">
            <a:extLst>
              <a:ext uri="{FF2B5EF4-FFF2-40B4-BE49-F238E27FC236}">
                <a16:creationId xmlns:a16="http://schemas.microsoft.com/office/drawing/2014/main" xmlns="" id="{0F07C6D4-E364-22AD-B0F7-FF420C777B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3210762"/>
              </p:ext>
            </p:extLst>
          </p:nvPr>
        </p:nvGraphicFramePr>
        <p:xfrm>
          <a:off x="262592" y="1413243"/>
          <a:ext cx="11522780" cy="48234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D2D3EEF4-1836-BFBB-FCBB-75FD0E919147}"/>
              </a:ext>
            </a:extLst>
          </p:cNvPr>
          <p:cNvSpPr txBox="1"/>
          <p:nvPr/>
        </p:nvSpPr>
        <p:spPr>
          <a:xfrm>
            <a:off x="1919536" y="3341877"/>
            <a:ext cx="97210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Online Food Delivery provides you with a convenient way to sale from your </a:t>
            </a:r>
          </a:p>
          <a:p>
            <a:r>
              <a:rPr lang="en-US" sz="2200" dirty="0"/>
              <a:t>Food shopping app.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A895DEB3-2A22-DD45-EBB5-26F61F1BA04F}"/>
              </a:ext>
            </a:extLst>
          </p:cNvPr>
          <p:cNvSpPr txBox="1"/>
          <p:nvPr/>
        </p:nvSpPr>
        <p:spPr>
          <a:xfrm>
            <a:off x="1919536" y="5009928"/>
            <a:ext cx="95046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This app make easy for user to buy product from store with easy steps and store </a:t>
            </a:r>
          </a:p>
          <a:p>
            <a:r>
              <a:rPr lang="en-US" sz="2200" dirty="0"/>
              <a:t>can get easy order.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D8BFCF34-8DF5-9DD4-D846-2DCAF1E224A0}"/>
              </a:ext>
            </a:extLst>
          </p:cNvPr>
          <p:cNvSpPr txBox="1"/>
          <p:nvPr/>
        </p:nvSpPr>
        <p:spPr>
          <a:xfrm>
            <a:off x="1919536" y="1657032"/>
            <a:ext cx="9360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Food Ordering app can sale Food product, preferred brands, kitchen needs, </a:t>
            </a:r>
          </a:p>
          <a:p>
            <a:r>
              <a:rPr lang="en-US" sz="2200" dirty="0"/>
              <a:t>essential restaurant supplies and more, through this online, one stop Food store.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646B24-66C4-2D3F-A4B6-A52ECE81C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Breakdown Structure(WBS)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xmlns="" id="{9245A3C3-F07A-4A97-7BBD-0B68B1BF73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B598E96C-6716-5930-2A5C-49A8C0C0B21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Content Placeholder 4">
            <a:extLst>
              <a:ext uri="{FF2B5EF4-FFF2-40B4-BE49-F238E27FC236}">
                <a16:creationId xmlns:a16="http://schemas.microsoft.com/office/drawing/2014/main" xmlns="" id="{905B78B7-D254-3103-A062-9D3B49E515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408" y="52452"/>
            <a:ext cx="5428999" cy="680554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xmlns="" id="{D9C7CFC3-FB79-86E1-F8C5-310F2145F76E}"/>
              </a:ext>
            </a:extLst>
          </p:cNvPr>
          <p:cNvSpPr/>
          <p:nvPr/>
        </p:nvSpPr>
        <p:spPr>
          <a:xfrm>
            <a:off x="7320136" y="1124744"/>
            <a:ext cx="4104456" cy="331236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Work Breakdown Structure(WBS)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883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itationVTI">
  <a:themeElements>
    <a:clrScheme name="AnalogousFromRegularSeedRightStep">
      <a:dk1>
        <a:srgbClr val="000000"/>
      </a:dk1>
      <a:lt1>
        <a:srgbClr val="FFFFFF"/>
      </a:lt1>
      <a:dk2>
        <a:srgbClr val="412724"/>
      </a:dk2>
      <a:lt2>
        <a:srgbClr val="E2E8E4"/>
      </a:lt2>
      <a:accent1>
        <a:srgbClr val="D739AE"/>
      </a:accent1>
      <a:accent2>
        <a:srgbClr val="C5275A"/>
      </a:accent2>
      <a:accent3>
        <a:srgbClr val="D74839"/>
      </a:accent3>
      <a:accent4>
        <a:srgbClr val="C57827"/>
      </a:accent4>
      <a:accent5>
        <a:srgbClr val="B0A72F"/>
      </a:accent5>
      <a:accent6>
        <a:srgbClr val="81B223"/>
      </a:accent6>
      <a:hlink>
        <a:srgbClr val="31944B"/>
      </a:hlink>
      <a:folHlink>
        <a:srgbClr val="7F7F7F"/>
      </a:folHlink>
    </a:clrScheme>
    <a:fontScheme name="Grandview">
      <a:majorFont>
        <a:latin typeface="Grandview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ationVTI" id="{4899D957-8B31-4AB5-A19D-CB0353FFB667}" vid="{430294D6-2412-4BD3-B567-F0976EA49313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11938</TotalTime>
  <Words>636</Words>
  <Application>Microsoft Office PowerPoint</Application>
  <PresentationFormat>Widescreen</PresentationFormat>
  <Paragraphs>132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32" baseType="lpstr">
      <vt:lpstr>굴림체</vt:lpstr>
      <vt:lpstr>Calibri Light</vt:lpstr>
      <vt:lpstr>굴림</vt:lpstr>
      <vt:lpstr>Wingdings</vt:lpstr>
      <vt:lpstr>Arial</vt:lpstr>
      <vt:lpstr>맑은 고딕</vt:lpstr>
      <vt:lpstr>Agency FB</vt:lpstr>
      <vt:lpstr>Grandview</vt:lpstr>
      <vt:lpstr>Calibri</vt:lpstr>
      <vt:lpstr>Grandview Display</vt:lpstr>
      <vt:lpstr>Office 테마</vt:lpstr>
      <vt:lpstr>CitationVTI</vt:lpstr>
      <vt:lpstr>Online Food Delivery System</vt:lpstr>
      <vt:lpstr>PowerPoint Presentation</vt:lpstr>
      <vt:lpstr>Project Initiation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 Breakdown Structure(WBS)</vt:lpstr>
      <vt:lpstr>RACI Matrix</vt:lpstr>
      <vt:lpstr>Add some text to the title slide</vt:lpstr>
      <vt:lpstr>PowerPoint Presentation</vt:lpstr>
      <vt:lpstr>PowerPoint Presentation</vt:lpstr>
      <vt:lpstr>Execution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 YOU</vt:lpstr>
    </vt:vector>
  </TitlesOfParts>
  <Manager>Slide Members</Manager>
  <Company>YESFORM Co.,Ltd.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Admin</cp:lastModifiedBy>
  <cp:revision>7</cp:revision>
  <dcterms:created xsi:type="dcterms:W3CDTF">2010-02-01T08:03:16Z</dcterms:created>
  <dcterms:modified xsi:type="dcterms:W3CDTF">2022-12-01T21:11:44Z</dcterms:modified>
  <cp:category>www.slidemembers.com</cp:category>
</cp:coreProperties>
</file>

<file path=docProps/thumbnail.jpeg>
</file>